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0" r:id="rId3"/>
    <p:sldId id="266" r:id="rId4"/>
    <p:sldId id="267" r:id="rId5"/>
    <p:sldId id="269" r:id="rId6"/>
    <p:sldId id="27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EC75-AA4E-4986-A509-57BE72FCC960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B40C-656C-4A18-BA70-DB666E841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9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27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3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3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jpeg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223" y="132508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«Юные </a:t>
            </a:r>
            <a:r>
              <a:rPr lang="ru-RU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экскурсоводы в мире </a:t>
            </a: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животных»</a:t>
            </a: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9043" y="284813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310 «Снегири»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2959" y="6331502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2025 г.</a:t>
            </a:r>
            <a:endParaRPr lang="ru-RU" dirty="0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00192" y="5408172"/>
            <a:ext cx="25262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воспитатель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 «Светлячки»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Шайхатдинова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62" y="2795105"/>
            <a:ext cx="6849341" cy="261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98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-систематизация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практики детских мини-презентаций для индивидуализации образовательного процесса, поддержки познавательной инициативы ребенка и развития ключевых коммуникативных навыков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устойчивый еженедельный цикл («ритуал») подготовки и представления детьми мини-докладов по теме недели</a:t>
            </a: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навыки связной речи и пересказа: учить ребенка самостоятельно (с помощью взрослого) отбирать материал и излагать его понятно для сверстников</a:t>
            </a: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Укреплять детско-родительские отношения через совместную познавательную деятельность и проживание ситуации успеха ребенка</a:t>
            </a: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9876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181" y="188639"/>
            <a:ext cx="859571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группы «Светлячки» 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</a:t>
            </a:r>
          </a:p>
          <a:p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и родителями продолжают 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</a:p>
          <a:p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проектом по индивидуализации образования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Еженедельно ребята готовят и представляют свои мини-доклады, посвящённые темам недели, на занятиях </a:t>
            </a:r>
            <a:endParaRPr lang="ru-RU" sz="2400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речи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каждым разом таких презентаций становится всё больше, а положительные отзывы участников свидетельствуют о стабильной положительной динамике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формат работы не только закрепляет знания, полученные в течение недели, но и способствует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укреплению детско-родительских отношений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навыков пересказа и публичных выступлений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важного умения — 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</a:t>
            </a:r>
          </a:p>
          <a:p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слушать выступающего.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975" y="-243409"/>
            <a:ext cx="3121158" cy="713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49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67544" y="188640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этой неделе наша группа превратилась в настоящий зоопарк! В рамках проекта «Животные» каждый ребёнок стал экспертом по своему зверю и с большим удовольствием выступил в роли экскурсовода. Получилась увлекательная и познавательная экскурсия, где у каждой «клетки» нас ждал новый интересный рассказ!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9"/>
          <a:stretch/>
        </p:blipFill>
        <p:spPr>
          <a:xfrm>
            <a:off x="4546772" y="2695493"/>
            <a:ext cx="4469884" cy="2612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97622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724" y="4531432"/>
            <a:ext cx="2326568" cy="232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04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95536" y="1344002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72707" y="550338"/>
            <a:ext cx="1940196" cy="14551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71551" y="527864"/>
            <a:ext cx="1965881" cy="14744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95609" y="4754452"/>
            <a:ext cx="1980638" cy="1485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2233" y="4732074"/>
            <a:ext cx="1980640" cy="14854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77388" y="4754451"/>
            <a:ext cx="1980639" cy="14854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69599" y="4758627"/>
            <a:ext cx="1976109" cy="14820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1518" y="2696947"/>
            <a:ext cx="1780023" cy="133501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36323" y="2724799"/>
            <a:ext cx="1881440" cy="14110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93926" y="553002"/>
            <a:ext cx="1961510" cy="14711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6930" y="4746897"/>
            <a:ext cx="1920212" cy="144015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5874" y="2702665"/>
            <a:ext cx="1808019" cy="13560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03655" y="546950"/>
            <a:ext cx="1977649" cy="14832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79017" y="2720339"/>
            <a:ext cx="1845757" cy="13843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31245" y="2692168"/>
            <a:ext cx="1836011" cy="137700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0234" y="588164"/>
            <a:ext cx="1961075" cy="147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02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Итоги:</a:t>
            </a:r>
            <a:endParaRPr lang="ru-RU" u="sng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Достигнута высокая </a:t>
            </a:r>
            <a:r>
              <a:rPr lang="ru-RU" u="sng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вовлечённость</a:t>
            </a: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каждый ребёнок стал активным участником-экспертом, а не пассивным слушателем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ключевых навыков</a:t>
            </a: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проект способствовал развитию речи, умения структурировать информацию и выступать перед аудиторией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положительная мотивация</a:t>
            </a: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форма игры 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сделала </a:t>
            </a: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познания увлекательным и эффективным.</a:t>
            </a:r>
          </a:p>
        </p:txBody>
      </p:sp>
    </p:spTree>
    <p:extLst>
      <p:ext uri="{BB962C8B-B14F-4D97-AF65-F5344CB8AC3E}">
        <p14:creationId xmlns:p14="http://schemas.microsoft.com/office/powerpoint/2010/main" val="2096849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301</Words>
  <Application>Microsoft Office PowerPoint</Application>
  <PresentationFormat>Экран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«Юные экскурсоводы в мире животных»</vt:lpstr>
      <vt:lpstr>Цель проекта-систематизация и развитие практики детских мини-презентаций для индивидуализации образовательного процесса, поддержки познавательной инициативы ребенка и развития ключевых коммуникативных навыков.</vt:lpstr>
      <vt:lpstr>Презентация PowerPoint</vt:lpstr>
      <vt:lpstr>Презентация PowerPoint</vt:lpstr>
      <vt:lpstr>Презентация PowerPoint</vt:lpstr>
      <vt:lpstr>Итоги: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Софья</cp:lastModifiedBy>
  <cp:revision>45</cp:revision>
  <dcterms:created xsi:type="dcterms:W3CDTF">2025-02-02T10:12:27Z</dcterms:created>
  <dcterms:modified xsi:type="dcterms:W3CDTF">2026-02-04T13:05:32Z</dcterms:modified>
</cp:coreProperties>
</file>