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0" r:id="rId3"/>
    <p:sldId id="266" r:id="rId4"/>
    <p:sldId id="267" r:id="rId5"/>
    <p:sldId id="269" r:id="rId6"/>
    <p:sldId id="27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404" y="-3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DEC75-AA4E-4986-A509-57BE72FCC960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BB40C-656C-4A18-BA70-DB666E841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7097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7923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9117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4425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0106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8664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3131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7132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8272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0336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4393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442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0746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3223" y="2693987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и моя семья!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260648"/>
            <a:ext cx="68407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Детский сад № 310 «Снегири»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82959" y="6331502"/>
            <a:ext cx="2032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Красноярск 2025 г.</a:t>
            </a:r>
            <a:endParaRPr lang="ru-RU" dirty="0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5408172"/>
            <a:ext cx="25262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 воспитатель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 «Светлячки»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Шайхатдинова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С.А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498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4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400" b="1" u="sng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проекта- </a:t>
            </a:r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начальных навыков </a:t>
            </a:r>
            <a:r>
              <a:rPr lang="ru-RU" sz="24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самопрезентации</a:t>
            </a:r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формирование положительной </a:t>
            </a:r>
            <a:r>
              <a:rPr lang="ru-RU" sz="24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самоидентичности</a:t>
            </a:r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детей через рассказ о себе и своей семье в рамках метода индивидуализации образования.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00808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u="sng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</a:t>
            </a:r>
          </a:p>
          <a:p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</a:t>
            </a:r>
            <a:r>
              <a:rPr lang="ru-RU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детей выделять и называть ключевую информацию о себе (имя, возраст, интересы) и своей семье (состав, совместные занятия</a:t>
            </a:r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связную монологическую речь, умение строить последовательное высказывание на заданную тему</a:t>
            </a:r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навыки публичного выступления (умение держаться перед группой, говорить громко и четко, использовать наглядность — фотографии</a:t>
            </a:r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Укреплять детско-родительские отношения через совместную подготовку материала (подбор фотографий, составление текста</a:t>
            </a:r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осознанию ребенком своей индивидуальности и ценности своей семьи в доброжелательной атмосфере группы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4411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17"/>
          <a:stretch/>
        </p:blipFill>
        <p:spPr>
          <a:xfrm>
            <a:off x="2063412" y="2492896"/>
            <a:ext cx="5017176" cy="329185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03548" y="404664"/>
            <a:ext cx="81369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недели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"Я 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человек"» ребята из группы «Светлячки» подготовили совместно с родителями проект, в рамках которого дети сами рассказывали про себя и свою семью, показывали свои семейные фотографии.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506"/>
            <a:ext cx="9144000" cy="6858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17"/>
          <a:stretch/>
        </p:blipFill>
        <p:spPr>
          <a:xfrm>
            <a:off x="2063412" y="2485390"/>
            <a:ext cx="5017176" cy="329185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03548" y="397158"/>
            <a:ext cx="81369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недели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"Я 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человек"» ребята из группы «Светлячки» подготовили совместно с родителями проект, в рамках которого дети сами рассказывали про себя и свою семью, показывали свои семейные фотографии.</a:t>
            </a:r>
          </a:p>
        </p:txBody>
      </p:sp>
    </p:spTree>
    <p:extLst>
      <p:ext uri="{BB962C8B-B14F-4D97-AF65-F5344CB8AC3E}">
        <p14:creationId xmlns:p14="http://schemas.microsoft.com/office/powerpoint/2010/main" val="2061449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6629863" y="869114"/>
            <a:ext cx="2491392" cy="18685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5505298" y="3738896"/>
            <a:ext cx="1983270" cy="148745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2182639" y="3780020"/>
            <a:ext cx="2040094" cy="15300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3803810" y="3762751"/>
            <a:ext cx="2086145" cy="15646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4544775" y="882198"/>
            <a:ext cx="2416862" cy="18126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2344494" y="898341"/>
            <a:ext cx="2435411" cy="182655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104220" y="883710"/>
            <a:ext cx="2428949" cy="182171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7061500" y="3696207"/>
            <a:ext cx="2030604" cy="152295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4" r="14979"/>
          <a:stretch/>
        </p:blipFill>
        <p:spPr>
          <a:xfrm rot="5400000">
            <a:off x="168258" y="3742388"/>
            <a:ext cx="2315336" cy="181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604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17"/>
          <a:stretch/>
        </p:blipFill>
        <p:spPr>
          <a:xfrm>
            <a:off x="2063412" y="2492896"/>
            <a:ext cx="5017176" cy="329185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03548" y="404664"/>
            <a:ext cx="81369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недели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"Я 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человек"» ребята из группы «Светлячки» подготовили совместно с родителями проект, в рамках которого дети сами рассказывали про себя и свою семью, показывали свои семейные фотографии.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506"/>
            <a:ext cx="9144000" cy="68580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95536" y="1344002"/>
            <a:ext cx="813690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 про себя и свою семью относится к методу индивидуализации образования.</a:t>
            </a:r>
          </a:p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занятии по речевому развитию ребята представляли свои проекты. </a:t>
            </a:r>
          </a:p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детско-родительских отношений к проекту были привлечены родители, они помогли ребятам составить текст и подобрать фотографии.</a:t>
            </a:r>
          </a:p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попробовали своё первое публичное выступление. </a:t>
            </a:r>
          </a:p>
          <a:p>
            <a:pPr algn="ctr"/>
            <a:endParaRPr lang="ru-RU" sz="2400" b="1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702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17"/>
          <a:stretch/>
        </p:blipFill>
        <p:spPr>
          <a:xfrm>
            <a:off x="2063412" y="2492896"/>
            <a:ext cx="5017176" cy="329185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03548" y="404664"/>
            <a:ext cx="81369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недели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"Я 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человек"» ребята из группы «Светлячки» подготовили совместно с родителями проект, в рамках которого дети сами рассказывали про себя и свою семью, показывали свои семейные фотографии.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506"/>
            <a:ext cx="9144000" cy="68580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12053" y="404664"/>
            <a:ext cx="813690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 по проекту:</a:t>
            </a:r>
          </a:p>
          <a:p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в 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недели «Я — человек», успешно </a:t>
            </a:r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 поставленные 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задачи. Через метод индивидуализации каждому ребёнку была предоставлена возможность стать главным героем и рассказчиком. В ходе первого публичного выступления дети не только закрепили навыки связной речи и умения строить монолог, но и получили бесценный опыт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самопрезентации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доброжелательной, поддерживающей атмосфере. Привлечение родителей к подготовке проекта укрепило детско-родительский диалог, а совместный просмотр семейных фотографий способствовал формированию положительной самоидентификации и гордости за свою семью. Занятие стало важным шагом в построении доверительных отношений внутри детского коллектива.</a:t>
            </a:r>
            <a:endParaRPr lang="ru-RU" sz="2200" b="1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4889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</TotalTime>
  <Words>434</Words>
  <Application>Microsoft Office PowerPoint</Application>
  <PresentationFormat>Экран (4:3)</PresentationFormat>
  <Paragraphs>26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Я и моя семья!</vt:lpstr>
      <vt:lpstr>Цель проекта- развитие начальных навыков самопрезентации и формирование положительной самоидентичности у детей через рассказ о себе и своей семье в рамках метода индивидуализации образования.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Софья</cp:lastModifiedBy>
  <cp:revision>36</cp:revision>
  <dcterms:created xsi:type="dcterms:W3CDTF">2025-02-02T10:12:27Z</dcterms:created>
  <dcterms:modified xsi:type="dcterms:W3CDTF">2026-02-04T16:03:53Z</dcterms:modified>
</cp:coreProperties>
</file>