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4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14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"/>
            <a:ext cx="9144000" cy="68539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223" y="242088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на дороге»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8381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4854174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6600"/>
                </a:solidFill>
              </a:rPr>
              <a:t/>
            </a:r>
            <a:br>
              <a:rPr lang="ru-RU" sz="2000" dirty="0" smtClean="0">
                <a:solidFill>
                  <a:srgbClr val="006600"/>
                </a:solidFill>
              </a:rPr>
            </a:b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проекта-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среднего дошкольного возраста основ безопасного поведения на дороге через игровое познание элементов дорожной среды и правил для пешеходов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элементарными правилами дорожного движения для пешеходов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отзывчивость и готовность помочь тому, кто не знает правил (на примере игрового взаимодействия с куклой-Мишкой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мелкую моторику и творческие способности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продуктивную деятельность (рисование проезжей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раскрашивание светофора).</a:t>
            </a:r>
            <a:b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тематической неделе о правилах дорожного движения и безопасности на дорогах, детей среднего дошкольного возраста познакомили с поведением на дороге, дорожными знаками, сигналами светофора, видах транспорта.</a:t>
            </a:r>
            <a:br>
              <a:rPr lang="ru-RU" sz="3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занятии по речевому развитию активизировали словарь: светофор, зебра, пешеход, переход, тротуар, проезжая </a:t>
            </a:r>
            <a:r>
              <a:rPr lang="ru-RU" sz="3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часть.</a:t>
            </a:r>
            <a:r>
              <a:rPr lang="ru-RU" sz="3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Познакомили детей с дорожными знаками, их цветами и формой, отличиями в рамках </a:t>
            </a:r>
            <a:r>
              <a:rPr lang="ru-RU" sz="3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ФЭМП.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385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26" y="0"/>
            <a:ext cx="916772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3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неделе ПДД стояла задача познакомить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правилами дорожного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  На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театрализованном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уроке в гости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детям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приходил ручная Кукла-Мишка. Вместе с ребятами Мишка узнал правила поведения на дороге, т.к., в лесу нет дорог и машин, то Мишка совсем не знал правил, но ребята ему помогли и научили.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0" y="1988840"/>
            <a:ext cx="2784309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724" y="1988840"/>
            <a:ext cx="3384376" cy="25382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53" y="4155851"/>
            <a:ext cx="2807436" cy="210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рисовали проезжую часть и учились правильно раскрашивать светофор.</a:t>
            </a: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72814"/>
            <a:ext cx="2453076" cy="31524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1716" y="2166876"/>
            <a:ext cx="3152480" cy="2364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4"/>
          <a:stretch/>
        </p:blipFill>
        <p:spPr>
          <a:xfrm rot="5400000">
            <a:off x="238457" y="2159155"/>
            <a:ext cx="2306465" cy="153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4427" y="1412776"/>
            <a:ext cx="337711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закрепили свои знания просмотром театральной постановки: </a:t>
            </a:r>
            <a:r>
              <a:rPr lang="ru-RU" sz="3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лиса и заяц за светофором в город ходили».</a:t>
            </a:r>
            <a:endParaRPr lang="ru-RU" sz="3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6803"/>
            <a:ext cx="5040560" cy="378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52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007" y="2420888"/>
            <a:ext cx="8341985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недели ПДД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Достигнута 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 у детей сформированы начальные представления о безопасном поведении на дороге</a:t>
            </a: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Усвоены ключевые понятия: дети активно используют в речи слова «светофор», «зебра», «пешеход», понимают их значение</a:t>
            </a: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-Применены 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технологии: использование куклы-Мишки и театральной постановки доказало свою высокую эффективность для вовлечения и закрепления материала</a:t>
            </a: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-Реализован 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интегративный подход: тема </a:t>
            </a: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</a:t>
            </a:r>
            <a:b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раскрыта через развитие речи, ФЭМП, художественное </a:t>
            </a: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театрализованную деятельность, что </a:t>
            </a: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обеспечило </a:t>
            </a:r>
            <a:r>
              <a:rPr lang="ru-RU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прочное усвоение.</a:t>
            </a:r>
            <a:r>
              <a:rPr lang="ru-RU" sz="21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920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120</Words>
  <Application>Microsoft Office PowerPoint</Application>
  <PresentationFormat>Экран (4:3)</PresentationFormat>
  <Paragraphs>14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«Безопасность на дороге»</vt:lpstr>
      <vt:lpstr>         Цель проекта- формирование у детей среднего дошкольного возраста основ безопасного поведения на дороге через игровое познание элементов дорожной среды и правил для пешеходов.  Задачи проекта: -Познакомить детей с элементарными правилами дорожного движения для пешеходов. -Воспитывать отзывчивость и готовность помочь тому, кто не знает правил (на примере игрового взаимодействия с куклой-Мишкой). -Развивать мелкую моторику и творческие способности  через продуктивную деятельность (рисование проезжей  части, раскрашивание светофора).         </vt:lpstr>
      <vt:lpstr>        На тематической неделе о правилах дорожного движения и безопасности на дорогах, детей среднего дошкольного возраста познакомили с поведением на дороге, дорожными знаками, сигналами светофора, видах транспорта. На занятии по речевому развитию активизировали словарь: светофор, зебра, пешеход, переход, тротуар, проезжая часть. Познакомили детей с дорожными знаками, их цветами и формой, отличиями в рамках  занятий ФЭМП. .         </vt:lpstr>
      <vt:lpstr>Презентация PowerPoint</vt:lpstr>
      <vt:lpstr>На неделе ПДД стояла задача познакомить детей с правилами дорожного движения.  На театрализованном уроке в гости к детям приходил ручная Кукла-Мишка. Вместе с ребятами Мишка узнал правила поведения на дороге, т.к., в лесу нет дорог и машин, то Мишка совсем не знал правил, но ребята ему помогли и научили.</vt:lpstr>
      <vt:lpstr>Дети рисовали проезжую часть и учились правильно раскрашивать светофор.</vt:lpstr>
      <vt:lpstr>А закрепили свои знания просмотром театральной постановки: «Как лиса и заяц за светофором в город ходили».</vt:lpstr>
      <vt:lpstr>Итоги недели ПДД:  -Достигнута основная цель: у детей сформированы начальные представления о безопасном поведении на дороге. Усвоены ключевые понятия: дети активно используют в речи слова «светофор», «зебра», «пешеход», понимают их значение. -Применены игровые технологии: использование куклы-Мишки и театральной постановки доказало свою высокую эффективность для вовлечения и закрепления материала. -Реализован интегративный подход: тема была  раскрыта через развитие речи, ФЭМП, художественное  творчество и театрализованную деятельность, что  обеспечило прочное усвоение.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38</cp:revision>
  <dcterms:created xsi:type="dcterms:W3CDTF">2025-02-02T10:12:27Z</dcterms:created>
  <dcterms:modified xsi:type="dcterms:W3CDTF">2026-02-04T14:08:13Z</dcterms:modified>
</cp:coreProperties>
</file>