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5" r:id="rId3"/>
    <p:sldId id="260" r:id="rId4"/>
    <p:sldId id="261" r:id="rId5"/>
    <p:sldId id="262" r:id="rId6"/>
    <p:sldId id="263" r:id="rId7"/>
    <p:sldId id="264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39" autoAdjust="0"/>
  </p:normalViewPr>
  <p:slideViewPr>
    <p:cSldViewPr>
      <p:cViewPr>
        <p:scale>
          <a:sx n="57" d="100"/>
          <a:sy n="57" d="100"/>
        </p:scale>
        <p:origin x="-852" y="-4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DEC75-AA4E-4986-A509-57BE72FCC960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B40C-656C-4A18-BA70-DB666E8410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097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811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B40C-656C-4A18-BA70-DB666E8410CE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7081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92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1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42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106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66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313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13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27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33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39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4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E8019-7540-482C-B770-A4806D1B57A6}" type="datetimeFigureOut">
              <a:rPr lang="ru-RU" smtClean="0"/>
              <a:t>03.02.2026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A956-EAF5-4E82-8121-A04EB5E77C0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74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80" y="1188002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2276872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Книжная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неделя»: воспитываем любовь к чтению.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83812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 310 «Снегири»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8144" y="4854174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группы «Светлячки»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Шайхатдинова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С.А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82959" y="6331502"/>
            <a:ext cx="2032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Красноярск 2025 г.</a:t>
            </a:r>
            <a:endParaRPr lang="ru-RU" dirty="0">
              <a:solidFill>
                <a:prstClr val="black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677498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воспитание любви к чтению. 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28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r>
              <a:rPr lang="ru-RU" sz="9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понятием «библиотека» и ролью книги как источника </a:t>
            </a:r>
            <a:r>
              <a:rPr lang="ru-RU" sz="9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знаний. Привить детям бережное отношение к книгам. </a:t>
            </a:r>
          </a:p>
          <a:p>
            <a:r>
              <a:rPr lang="ru-RU" sz="9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 и мелкую моторику через изобразительную деятельность (рисование сказочного героя Колобка) и изготовление своими руками именных книг</a:t>
            </a:r>
            <a:r>
              <a:rPr lang="ru-RU" sz="9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9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связную речь, умение выступать перед сверстниками и делиться своими впечатлениями о прочитанном</a:t>
            </a:r>
            <a:r>
              <a:rPr lang="ru-RU" sz="9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9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Укреплять детско-родительские отношения через организацию совместной творческой и познавательной деятельности (ремонт книг, подготовка докладов, чтение вслух в группе).</a:t>
            </a:r>
            <a:endParaRPr lang="ru-RU" sz="96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Program Files\Microsoft Office\MEDIA\OFFICE14\Lines\BD14539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124744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Program Files\Microsoft Office\MEDIA\OFFICE14\Lines\BD14539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1057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248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4611" y="347182"/>
            <a:ext cx="6468543" cy="37140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82679" y="2069849"/>
            <a:ext cx="4104456" cy="30783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95046" y="2717921"/>
            <a:ext cx="4104457" cy="30783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2613" y="5702582"/>
            <a:ext cx="51917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Отобрали книги, требующие ремонта 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родители с детьми чинили их дома. 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586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5336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каждого ребёнка была напечатана своя Именная книга, где был представлен небольшой рассказ про Светлячка и его группу.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2094" y="2562266"/>
            <a:ext cx="4379979" cy="32849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014769"/>
            <a:ext cx="3709843" cy="27823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206048"/>
            <a:ext cx="2086595" cy="162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31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205" y="41379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Читали сказку «Колобок» и рисовали главного героя.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909" y="4336223"/>
            <a:ext cx="2319492" cy="23194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60721" y="2195863"/>
            <a:ext cx="5112568" cy="38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03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452" y="2867570"/>
            <a:ext cx="3377110" cy="114300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Готовили с родителями и выступали с докладом: «Моя любимая книга»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424" y="164322"/>
            <a:ext cx="2927648" cy="21957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44112" y="2663830"/>
            <a:ext cx="2207681" cy="16557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19361" y="2682317"/>
            <a:ext cx="2018009" cy="15135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5551" y="5170893"/>
            <a:ext cx="1837786" cy="13783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81595" y="2694203"/>
            <a:ext cx="2113098" cy="158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77612" y="4865635"/>
            <a:ext cx="2160672" cy="16205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27626" y="5036454"/>
            <a:ext cx="1925986" cy="144448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85858" y="376929"/>
            <a:ext cx="2141984" cy="16064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81972" y="5068967"/>
            <a:ext cx="1821555" cy="136616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508" y="434659"/>
            <a:ext cx="1988037" cy="149102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53534" y="4976970"/>
            <a:ext cx="1963518" cy="147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52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940" y="1628800"/>
            <a:ext cx="3365345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читали ребятам книги, всем так понравилось, что решили сделать родительское чтение-доброй традицией группы.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33656" y="1105863"/>
            <a:ext cx="3305341" cy="247900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760" y="4205024"/>
            <a:ext cx="2629707" cy="1972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219550"/>
            <a:ext cx="2613707" cy="1960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19550"/>
            <a:ext cx="2629707" cy="1972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684" y="698642"/>
            <a:ext cx="2479816" cy="330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44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тематической недели «Библиотека</a:t>
            </a:r>
            <a:r>
              <a:rPr lang="ru-RU" sz="40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»: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9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9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ходе недели были успешно проведены следующие мероприятия</a:t>
            </a:r>
            <a:r>
              <a:rPr lang="ru-RU" sz="9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9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совместно с родителями отремонтировали («полечили») повреждённые книги, проявив заботливое и ответственное отношение</a:t>
            </a:r>
            <a:r>
              <a:rPr lang="ru-RU" sz="9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9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ребёнок подготовил и представил небольшой доклад на тему «Моя любимая книга», развивая навыки публичного выступления</a:t>
            </a:r>
            <a:r>
              <a:rPr lang="ru-RU" sz="9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9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реализован творческий проект по рисованию известного сказочного героя — Колобка</a:t>
            </a:r>
            <a:r>
              <a:rPr lang="ru-RU" sz="9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9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участник создал собственную именную книгу своими руками</a:t>
            </a:r>
            <a:r>
              <a:rPr lang="ru-RU" sz="9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9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9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активно участвовали в жизни группы, посещая занятия для чтения детям вслух.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8677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endParaRPr lang="ru-RU" sz="3600" b="1" u="sng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Тематическая неделя «Библиотека» достигла своих ключевых целей: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средней группы «Светлячки» не только сформировались основы бережного отношения к книге, но и укрепился устойчивый интерес к чтению и творчеству. Совместная деятельность детей и родителей создала особую атмосферу сотрудничества, превратив знакомство с миром литературы в увлекательный и многогранный опыт. Проект показал высокую эффективность взаимодействия семьи и детского сада в воспитании у дошкольников любви к художественному слову.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 descr="C:\Program Files\Microsoft Office\MEDIA\OFFICE14\Lines\j011587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949280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Program Files\Microsoft Office\MEDIA\OFFICE14\Lines\BD14539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6237312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339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363</Words>
  <Application>Microsoft Office PowerPoint</Application>
  <PresentationFormat>Экран (4:3)</PresentationFormat>
  <Paragraphs>32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«Книжная неделя»: воспитываем любовь к чтению.</vt:lpstr>
      <vt:lpstr>Цель проекта: воспитание любви к чтению. </vt:lpstr>
      <vt:lpstr>Презентация PowerPoint</vt:lpstr>
      <vt:lpstr>Для каждого ребёнка была напечатана своя Именная книга, где был представлен небольшой рассказ про Светлячка и его группу.</vt:lpstr>
      <vt:lpstr>Читали сказку «Колобок» и рисовали главного героя.</vt:lpstr>
      <vt:lpstr>Готовили с родителями и выступали с докладом: «Моя любимая книга»</vt:lpstr>
      <vt:lpstr>Родители читали ребятам книги, всем так понравилось, что решили сделать родительское чтение-доброй традицией группы.</vt:lpstr>
      <vt:lpstr>Итоги тематической недели «Библиотека»: </vt:lpstr>
      <vt:lpstr>Вывод: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Софья</cp:lastModifiedBy>
  <cp:revision>51</cp:revision>
  <dcterms:created xsi:type="dcterms:W3CDTF">2025-02-02T10:12:27Z</dcterms:created>
  <dcterms:modified xsi:type="dcterms:W3CDTF">2026-02-03T15:16:58Z</dcterms:modified>
</cp:coreProperties>
</file>