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60" r:id="rId5"/>
    <p:sldId id="263" r:id="rId6"/>
    <p:sldId id="261" r:id="rId7"/>
    <p:sldId id="262" r:id="rId8"/>
    <p:sldId id="264" r:id="rId9"/>
    <p:sldId id="266" r:id="rId10"/>
  </p:sldIdLst>
  <p:sldSz cx="9144000" cy="6858000" type="screen4x3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6A59"/>
    <a:srgbClr val="009999"/>
    <a:srgbClr val="008000"/>
    <a:srgbClr val="FFFF99"/>
    <a:srgbClr val="FFCC66"/>
    <a:srgbClr val="CCFFCC"/>
    <a:srgbClr val="00467A"/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3939" autoAdjust="0"/>
  </p:normalViewPr>
  <p:slideViewPr>
    <p:cSldViewPr>
      <p:cViewPr>
        <p:scale>
          <a:sx n="68" d="100"/>
          <a:sy n="68" d="100"/>
        </p:scale>
        <p:origin x="-1194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1363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17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04.02.2026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christmas-background-with-snowflake-bor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" y="0"/>
            <a:ext cx="91371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93987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««Волшебница Зима: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играем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растем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познаем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836" y="404663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00192" y="5315839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группы «Светлячки»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winter-snowflake-illustration-blue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 для ребенка — это не просто время года. Это огромная, искрящаяся, хрустальная развивающая среда. И наша задача — сделать её максимально полезной, безопасной и наполненной счастьем.</a:t>
            </a: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7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проекта-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целостных представлений о зиме как времени года через интеграцию знаний о безопасном поведении, зимних играх и творческое освоение сезонной тематики в различных видах деятельности.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u="sng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закрепить знания детей о правилах безопасного поведения во время зимних прогулок и игр (гололед, выбор безопасного места для игр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познавательный интерес и навыки экспериментирования через игровую опытно-экспериментальную деятельность («поиск снежинок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и поддерживать детскую инициативу и самостоятельность в рамках проекта индивидуальных мини-докладов «Снежные забавы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детско-родительские отношения через совместную подготовку творческих презентаций и проектов.</a:t>
            </a:r>
          </a:p>
        </p:txBody>
      </p:sp>
    </p:spTree>
    <p:extLst>
      <p:ext uri="{BB962C8B-B14F-4D97-AF65-F5344CB8AC3E}">
        <p14:creationId xmlns:p14="http://schemas.microsoft.com/office/powerpoint/2010/main" val="378748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0648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занятия по формированию целостной картины мира (ФЦКМ)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детьми была организована тематическая беседа, посвящённая безопасному отдыху в зимний период. В ходе обсуждения мы уделили внимание следующим ключевым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аспектам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безопасного поведения во время зимних игр на улице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Важности правильного выбора одежды и экипировки для холодного времени года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Любимым и наиболее популярным среди детей зимним играм и забавам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Program Files\Microsoft Office\MEDIA\CAGCAT10\j0299587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041" y="4581128"/>
            <a:ext cx="1827886" cy="182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по развитию речи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проведена систематическая работа по активизации и обогащению словарного запаса воспитанников по лексической теме «Зима». В активный словарь детей вводились и закреплялись такие понятия, как: «холодно», «морозно», «вьюга», «скользко», «мягкий» (снег) и другие.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Кульминацией данной темы стала презентация детских проектов. Ребята представили подготовленные совместно с родителями краткие сообщения (доклады) на тему «Снежные забавы», что способствовало развитию связной монологической речи и укреплению детско-родительского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сотрудничества, а также входит в проект по внедрению индивидуализации в образовательный процесс.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ownloads\blue-snowflake-3d-realistic-christmas-decoration-isolated-transparent-background-design-element-chri\6z_snowflake_blu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195" y="5380879"/>
            <a:ext cx="1769007" cy="147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50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08920"/>
            <a:ext cx="8424936" cy="1143000"/>
          </a:xfrm>
        </p:spPr>
        <p:txBody>
          <a:bodyPr>
            <a:noAutofit/>
          </a:bodyPr>
          <a:lstStyle/>
          <a:p>
            <a:pPr algn="l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недели ребята выполнили 2 аппликации </a:t>
            </a:r>
            <a:r>
              <a:rPr lang="ru-RU" sz="22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художественно-эстетического развития,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техниках. 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«Рукавички» обязательный атрибут зимних прогулок. 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«Фигуристы на льду»-зимняя забава.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2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занятии по формированию элементарных математических представлений (ФЭМП),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ребятам были предложены раскраски мальчика и девочки, одежду которых нужно было раскрасить определенными цветами.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рисования,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познакомились с техникой рисования- отпечаток губкой по трафарету. На тему зимних видов спорта.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свободную игровую деятельность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проведена игровая- </a:t>
            </a:r>
            <a:r>
              <a:rPr lang="ru-RU" sz="22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экспереметальная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 по поиску снежинок на листе. Ребятам был представлен белый лист ватмана, с нарисованными восковым белым мелком снежинок, проявление которых возможно с помощью красок и воды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ланы\Игра\20260122_0941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91787" y="2032214"/>
            <a:ext cx="2976808" cy="2232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ланы\Игра\20260122_0944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88026" y="3872855"/>
            <a:ext cx="2974780" cy="2231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планы\Игра\20260122_0950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87772" y="543810"/>
            <a:ext cx="2976808" cy="2232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планы\Игра\20260122_0953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6488" y="3873109"/>
            <a:ext cx="2976808" cy="2232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планы\Игра\20260122_1001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8573" y="560741"/>
            <a:ext cx="2976808" cy="2232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140" y="836712"/>
            <a:ext cx="650203" cy="542919"/>
          </a:xfrm>
          <a:prstGeom prst="rect">
            <a:avLst/>
          </a:prstGeom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430" y="5009374"/>
            <a:ext cx="1278127" cy="10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C:\Users\user\Desktop\планы\Игра\20260123_1203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49" y="380089"/>
            <a:ext cx="3530633" cy="2647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user\Desktop\планы\Игра\20260120_1608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767" y="380089"/>
            <a:ext cx="3530633" cy="2647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user\Desktop\планы\Игра\20260120_1529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71" y="3470686"/>
            <a:ext cx="3479057" cy="2609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user\Desktop\планы\Игра\IMG_20260122_160113_9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102" y="3314265"/>
            <a:ext cx="2191602" cy="2922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:\Users\user\Desktop\планы\Игра\IMG_20260122_160114_0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482" y="3314265"/>
            <a:ext cx="2191602" cy="2922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689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Итог:</a:t>
            </a:r>
            <a:endParaRPr lang="ru-RU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данного тематического модуля позволила комплексно подойти к изучению темы «Зима». Дети не только получили и закрепили важные знания о безопасности и сезонных явлениях, но и применили их в творческой, речевой и экспериментальной деятельности. Формат детских презентаций успешно продолжил линию индивидуализации образования, позволив каждому ребёнку выступить в роли активного носителя знания. Работа в разных образовательных областях (ФЦКМ, развитие речи, ФЭМП, художественно-эстетическое развитие) способствовала формированию у воспитанников целостной и яркой картины зимнего мира.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960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38469</TotalTime>
  <Words>362</Words>
  <Application>Microsoft Office PowerPoint</Application>
  <PresentationFormat>Экран (4:3)</PresentationFormat>
  <Paragraphs>24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««Волшебница Зима: играем, растем, познаем!»»</vt:lpstr>
      <vt:lpstr>       Зима для ребенка — это не просто время года. Это огромная, искрящаяся, хрустальная развивающая среда. И наша задача — сделать её максимально полезной, безопасной и наполненной счастьем.         </vt:lpstr>
      <vt:lpstr>Цель проекта-Формирование у детей целостных представлений о зиме как времени года через интеграцию знаний о безопасном поведении, зимних играх и творческое освоение сезонной тематики в различных видах деятельности.</vt:lpstr>
      <vt:lpstr>Презентация PowerPoint</vt:lpstr>
      <vt:lpstr> На занятиях по развитию речи была проведена систематическая работа по активизации и обогащению словарного запаса воспитанников по лексической теме «Зима». В активный словарь детей вводились и закреплялись такие понятия, как: «холодно», «морозно», «вьюга», «скользко», «мягкий» (снег) и другие.  Кульминацией данной темы стала презентация детских проектов. Ребята представили подготовленные совместно с родителями краткие сообщения (доклады) на тему «Снежные забавы», что способствовало развитию связной монологической речи и укреплению детско-родительского сотрудничества, а также входит в проект по внедрению индивидуализации в образовательный процесс.</vt:lpstr>
      <vt:lpstr>В течении недели ребята выполнили 2 аппликации в рамках художественно-эстетического развития, в разных техниках.  - «Рукавички» обязательный атрибут зимних прогулок.  - «Фигуристы на льду»-зимняя забава.  На занятии по формированию элементарных математических представлений (ФЭМП), ребятам были предложены раскраски мальчика и девочки, одежду которых нужно было раскрасить определенными цветами.  На уроке рисования, дети познакомились с техникой рисования- отпечаток губкой по трафарету. На тему зимних видов спорта.  В свободную игровую деятельность была проведена игровая- экспереметальная деятельность по поиску снежинок на листе. Ребятам был представлен белый лист ватмана, с нарисованными восковым белым мелком снежинок, проявление которых возможно с помощью красок и воды.</vt:lpstr>
      <vt:lpstr>Презентация PowerPoint</vt:lpstr>
      <vt:lpstr>Презентация PowerPoint</vt:lpstr>
      <vt:lpstr>Итог: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78</cp:revision>
  <cp:lastPrinted>2025-12-15T16:57:14Z</cp:lastPrinted>
  <dcterms:created xsi:type="dcterms:W3CDTF">2025-02-02T10:12:27Z</dcterms:created>
  <dcterms:modified xsi:type="dcterms:W3CDTF">2026-02-04T13:43:24Z</dcterms:modified>
</cp:coreProperties>
</file>