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04" y="-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EC75-AA4E-4986-A509-57BE72FCC960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B40C-656C-4A18-BA70-DB666E8410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09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811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92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1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42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10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66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13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13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27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33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39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4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74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919" y="0"/>
            <a:ext cx="1013237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3223" y="2693987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«ЦИТРУСОВЫЕ</a:t>
            </a:r>
            <a:b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ФРУКТЫ»</a:t>
            </a:r>
            <a:endParaRPr lang="ru-RU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60648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 310 «Снегири»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36296" y="5186441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группы «Светлячки»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Шайхатдинова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С.А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82959" y="6331502"/>
            <a:ext cx="203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Красноярск 2025 г.</a:t>
            </a:r>
            <a:endParaRPr lang="ru-RU" dirty="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677498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0" y="0"/>
            <a:ext cx="911641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были вовлечены в процесс изучения цитрусовых фруктов. А разные методы их изучения помогли заинтересовать и вовлечь детей. Итоговое мероприятие-посадка косточек апельсина, заинтересовало детей, вызвало у них любопытство и ответственность. Дети ждут когда можно будет поливать горшок, а также спрашивают когда появятся первые росточки.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105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505056" cy="697406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34888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3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проекта-обогащение знаний о цитрусовых фруктах.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анализировать, выделять существенные признаки, сопоставлять их и проверять себя с помощью загадок о цитрусовых фруктах.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Развивать мелкую моторику пальцев, а также закрепить знания цвета и формы лимона с помощью лепки из пластилина.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Закрепить знания формы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цвета, умения их отличать с помощью раскрашивания раскрасок с цитрусовыми фруктами.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Познакомить детей с посадкой комнатных растений на примере посадки косточек апельсина, а также дальнейшего наблюдения за ростом.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17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85750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Цитрусовые плоды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плоды вечнозеленых деревьев и кустарников семейства Рутовые. Мякоть культурных видов съедобна. На территории России цитрусовые встречаются в районе Сочи, в южной части Черноморского побережья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мякоти плодов много витамина C, клетчатки, пектина, кальция, лимонной и яблочной кислоты. Употребление цитрусов помогает укрепить иммунитет, усилить аппетит, улучшить настроение, взбодриться.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Сочные плоды с ярким фруктовым ароматом, кислые или кисло-сладкие на вкус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цитрусовым плодам относятся лимон, лайм, апельсин, мандарин, грейпфрут, помело.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281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3691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над проектом: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Поиск загадок на тему: «цитрусовые фрукты». Распечатать картинки и загадки. Провести с детьми занятие-знакомство с загадками и рассматриванием картинок.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Подготовить рабочее место для лепки(скатерти, доски для лепки, пластилин нужных цветов-желтый и зеленый). Провести занятие с детьми, на котором дети слепят лимон. Во время занятия рассказать об отличительных чертах лимона.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Найти и распечатать раскраски для детей с изображением цитрусовых плодов. Провести урок рисования, с ознакомлением отличительных признаков разных фруктов-цвет, форма, размер.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Подготовка земли и камней(керамзит в горшке задерживает влагу в горшке), косточек апельсина, горшок, лейка, стаканчики. Посадка с детьми косточек в горшок.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997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28" y="0"/>
            <a:ext cx="917342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</a:t>
            </a:r>
            <a:endParaRPr lang="ru-RU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5658"/>
            <a:ext cx="3879643" cy="29122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81" y="1219386"/>
            <a:ext cx="3816424" cy="28647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330" y="4107910"/>
            <a:ext cx="3271912" cy="245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86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</a:t>
            </a:r>
            <a:endParaRPr lang="ru-RU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8" t="6226" r="47380" b="15120"/>
          <a:stretch/>
        </p:blipFill>
        <p:spPr>
          <a:xfrm rot="5400000">
            <a:off x="6080754" y="1131678"/>
            <a:ext cx="2572912" cy="27030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69664"/>
            <a:ext cx="4860032" cy="27349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-73" r="27023" b="73"/>
          <a:stretch/>
        </p:blipFill>
        <p:spPr>
          <a:xfrm rot="5400000">
            <a:off x="139528" y="894952"/>
            <a:ext cx="2960288" cy="241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31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" y="0"/>
            <a:ext cx="913572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</a:t>
            </a:r>
            <a:endParaRPr lang="ru-RU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29"/>
          <a:stretch/>
        </p:blipFill>
        <p:spPr>
          <a:xfrm rot="5400000">
            <a:off x="6390706" y="1490819"/>
            <a:ext cx="2420886" cy="21065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27"/>
          <a:stretch/>
        </p:blipFill>
        <p:spPr>
          <a:xfrm rot="5400000">
            <a:off x="3479148" y="1635186"/>
            <a:ext cx="2724264" cy="21212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63634" y="2363829"/>
            <a:ext cx="4711961" cy="265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03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6600"/>
                </a:solidFill>
              </a:rPr>
              <a:t>Четвертый этап</a:t>
            </a:r>
            <a:endParaRPr lang="ru-RU" dirty="0">
              <a:solidFill>
                <a:srgbClr val="0066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401" y="1272218"/>
            <a:ext cx="3347864" cy="18839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5" r="16354"/>
          <a:stretch/>
        </p:blipFill>
        <p:spPr>
          <a:xfrm rot="16200000" flipH="1">
            <a:off x="7263079" y="1499365"/>
            <a:ext cx="1883994" cy="14513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09" y="3414666"/>
            <a:ext cx="3347864" cy="18839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87" y="1272218"/>
            <a:ext cx="3386309" cy="19056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1" r="17262"/>
          <a:stretch/>
        </p:blipFill>
        <p:spPr>
          <a:xfrm rot="5400000">
            <a:off x="5883731" y="3701445"/>
            <a:ext cx="1965632" cy="14207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810" y="3429000"/>
            <a:ext cx="2285213" cy="12859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7"/>
          <a:stretch/>
        </p:blipFill>
        <p:spPr>
          <a:xfrm>
            <a:off x="3649810" y="4747049"/>
            <a:ext cx="1689354" cy="11736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10014" y="3897036"/>
            <a:ext cx="2140792" cy="120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52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5699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Дети с удовольствием отгадывали загадки о цитрусовых плодах, пробовали сравнивать и анализировать.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Дети старательно лепили лимон, рассуждали о его пользе и вкусе, запомнили его цвет и форму.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Дети увлеченно раскрашивали цитрусовые фрукты, во время рисования мы обсуждали с ними их форму, цвет, размер и отличия. Дети делились какой фрукт им нравится больше всего.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Во время посадки каждый ребенок принял участие в процессе, ждал своей очереди. Обсудили процесс посадки, для чего нужна земля, камни, вода. Поставили в горшок  отличительную табличку с апельсином.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365818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127</Words>
  <Application>Microsoft Office PowerPoint</Application>
  <PresentationFormat>Экран (4:3)</PresentationFormat>
  <Paragraphs>17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«ЦИТРУСОВЫЕ  ФРУКТЫ»</vt:lpstr>
      <vt:lpstr>   Цель проекта-обогащение знаний о цитрусовых фруктах.   Задачи проекта: 1. Научить анализировать, выделять существенные признаки, сопоставлять их и проверять себя с помощью загадок о цитрусовых фруктах. 2. Развивать мелкую моторику пальцев, а также закрепить знания цвета и формы лимона с помощью лепки из пластилина. 3. Закрепить знания формы и цвета, умения их отличать с помощью раскрашивания раскрасок с цитрусовыми фруктами. 4. Познакомить детей с посадкой комнатных растений на примере посадки косточек апельсина, а также дальнейшего наблюдения за ростом.  </vt:lpstr>
      <vt:lpstr>Цитрусовые плоды — плоды вечнозеленых деревьев и кустарников семейства Рутовые. Мякоть культурных видов съедобна. На территории России цитрусовые встречаются в районе Сочи, в южной части Черноморского побережья. В мякоти плодов много витамина C, клетчатки, пектина, кальция, лимонной и яблочной кислоты. Употребление цитрусов помогает укрепить иммунитет, усилить аппетит, улучшить настроение, взбодриться. Сочные плоды с ярким фруктовым ароматом, кислые или кисло-сладкие на вкус. К цитрусовым плодам относятся лимон, лайм, апельсин, мандарин, грейпфрут, помело. </vt:lpstr>
      <vt:lpstr>План работы над проектом: 1. Поиск загадок на тему: «цитрусовые фрукты». Распечатать картинки и загадки. Провести с детьми занятие-знакомство с загадками и рассматриванием картинок. 2. Подготовить рабочее место для лепки(скатерти, доски для лепки, пластилин нужных цветов-желтый и зеленый). Провести занятие с детьми, на котором дети слепят лимон. Во время занятия рассказать об отличительных чертах лимона. 3. Найти и распечатать раскраски для детей с изображением цитрусовых плодов. Провести урок рисования, с ознакомлением отличительных признаков разных фруктов-цвет, форма, размер. 4. Подготовка земли и камней(керамзит в горшке задерживает влагу в горшке), косточек апельсина, горшок, лейка, стаканчики. Посадка с детьми косточек в горшок.</vt:lpstr>
      <vt:lpstr>Первый этап</vt:lpstr>
      <vt:lpstr>Второй этап</vt:lpstr>
      <vt:lpstr>Третий этап</vt:lpstr>
      <vt:lpstr>Четвертый этап</vt:lpstr>
      <vt:lpstr>Итоги: 1. Дети с удовольствием отгадывали загадки о цитрусовых плодах, пробовали сравнивать и анализировать. 2. Дети старательно лепили лимон, рассуждали о его пользе и вкусе, запомнили его цвет и форму. 3. Дети увлеченно раскрашивали цитрусовые фрукты, во время рисования мы обсуждали с ними их форму, цвет, размер и отличия. Дети делились какой фрукт им нравится больше всего.  4. Во время посадки каждый ребенок принял участие в процессе, ждал своей очереди. Обсудили процесс посадки, для чего нужна земля, камни, вода. Поставили в горшок  отличительную табличку с апельсином.     </vt:lpstr>
      <vt:lpstr>Вывод: Дети были вовлечены в процесс изучения цитрусовых фруктов. А разные методы их изучения помогли заинтересовать и вовлечь детей. Итоговое мероприятие-посадка косточек апельсина, заинтересовало детей, вызвало у них любопытство и ответственность. Дети ждут когда можно будет поливать горшок, а также спрашивают когда появятся первые росточки.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Софья</cp:lastModifiedBy>
  <cp:revision>18</cp:revision>
  <dcterms:created xsi:type="dcterms:W3CDTF">2025-02-02T10:12:27Z</dcterms:created>
  <dcterms:modified xsi:type="dcterms:W3CDTF">2026-02-03T13:30:19Z</dcterms:modified>
</cp:coreProperties>
</file>