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6A59"/>
    <a:srgbClr val="009999"/>
    <a:srgbClr val="008000"/>
    <a:srgbClr val="FFFF99"/>
    <a:srgbClr val="FFCC66"/>
    <a:srgbClr val="CCFFCC"/>
    <a:srgbClr val="00467A"/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3939" autoAdjust="0"/>
  </p:normalViewPr>
  <p:slideViewPr>
    <p:cSldViewPr>
      <p:cViewPr>
        <p:scale>
          <a:sx n="60" d="100"/>
          <a:sy n="60" d="100"/>
        </p:scale>
        <p:origin x="-1404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17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980" y="908720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346A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семья- моё богатство»</a:t>
            </a:r>
            <a:endParaRPr lang="ru-RU" sz="3600" b="1" dirty="0">
              <a:solidFill>
                <a:srgbClr val="346A5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5315839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50931"/>
            <a:ext cx="4509624" cy="408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Якименко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ownloads\drive-download-20251215T160705Z-1-001\IMG_20251215_230115_2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578" y="856016"/>
            <a:ext cx="3009857" cy="401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drive-download-20251215T160705Z-1-001\IMG_20251215_230103_6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216" y="4477520"/>
            <a:ext cx="1643074" cy="219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drive-download-20251215T160705Z-1-001\IMG_20251215_230108_4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28" y="5032651"/>
            <a:ext cx="2116610" cy="158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ownloads\drive-download-20251215T160705Z-1-001\IMG_20251215_230111_0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563" y="222064"/>
            <a:ext cx="1631689" cy="217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ownloads\drive-download-20251215T160705Z-1-001\IMG_20251215_230113_2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563" y="2297877"/>
            <a:ext cx="1631689" cy="217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ownloads\drive-download-20251215T160705Z-1-001\IMG_20251215_230052_48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4" y="418498"/>
            <a:ext cx="1987847" cy="265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ownloads\drive-download-20251215T160705Z-1-001\IMG_20251215_230054_4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4" y="3281370"/>
            <a:ext cx="1225643" cy="163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user\Downloads\drive-download-20251215T160705Z-1-001\IMG_20251215_230058_7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28" y="3281370"/>
            <a:ext cx="1190843" cy="158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user\Downloads\drive-download-20251215T160705Z-1-001\IMG_20251215_230100_59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97" y="4984476"/>
            <a:ext cx="1262856" cy="168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user\Downloads\drive-download-20251215T160705Z-1-001\IMG_20251215_230050_93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221574"/>
            <a:ext cx="1928947" cy="144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546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Александра Андреевна рассказывает: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«Папа Женя, мама Саша, старшие дети: Алиса и Кирилл, младшие: Варя и Артём. Дети -наше счастье, наш главный стимул и двигатель по жизни! Обожаем путешествовать и просто проводить время вместе! Любим и гордимся нашими прекрасными детками! Наш папа играет в хоккей и мы ходим всей семьёй за него болеть! Дети катаются на лыжах 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сноубордах».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25" y="5085184"/>
            <a:ext cx="36385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01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Итоги проекта:</a:t>
            </a:r>
            <a:endParaRPr lang="ru-RU" sz="36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Проект, приуроченный ко Дню многодетной семьи, успешно выполнил свои задачи. Он позволил не просто отметить календарную дату, а провести глубокую, личностно-ориентированную работу. Через публикацию искренних семейных историй</a:t>
            </a:r>
          </a:p>
          <a:p>
            <a:pPr marL="0" indent="0">
              <a:buNone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— наш общий поклон многодетным мамам и папам. Спасибо, что поделились своими историями! Мы увидели, что быть многодетной семьей — это не просто «много детей». Мы гордимся, что в нашей группе растут такие разносторонние, любимые и талантливые дети. Ваши семьи — настоящий пример любви, терпения и вдохновения для всех нас. С праздником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0" indent="0">
              <a:buNone/>
            </a:pP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трансформировал формальное понятие «многодетная семья» в четыре ярких, живых и вдохновляющих портрета, которые теперь знают и уважают все в группе «Светлячки».</a:t>
            </a:r>
          </a:p>
          <a:p>
            <a:endParaRPr lang="ru-RU" sz="700" dirty="0"/>
          </a:p>
          <a:p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1516547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декабря в России празднуется День многодетной семьи. Семья — это наша главная опора и самый надежный тыл. Именно большие, дружные семьи являются хранителями традиционных ценностей и основой для воспитания достойного поколения. Этот день — повод поблагодарить их за вклад в будущее страны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«Светлячки» детского сада №310 «Снегири» воспитываются дети из четырёх многодетных семей. Ими мы очень гордимся и хотим рассказать их 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истории.</a:t>
            </a: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221088"/>
            <a:ext cx="2377945" cy="251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проекта-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атмосферу тепла, гордости и признательности, рассказав истории наших многодетных семей, чтобы каждый ребёнок и родитель увидел, каким разным, ярким и ценным может быть счастье большой дружной семьи.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Придать публичное признание многодетным родителям, чей ежедневный труд часто остается «за кадром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 показать разнообразие моделей счастья и воспитания в многодетных семьях (акцент на образовании, творчестве, спорте, путешествиях, домашних традициях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Укрепить сплоченность группы, продемонстрировав, что каждая семья, независимо от состава, — это уникальная часть нашего общего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Светлячкового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сообщества.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135286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71800" y="166103"/>
            <a:ext cx="3708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Ленских</a:t>
            </a:r>
          </a:p>
        </p:txBody>
      </p:sp>
      <p:pic>
        <p:nvPicPr>
          <p:cNvPr id="1026" name="Picture 2" descr="C:\Users\user\Downloads\drive-download-20251215T160705Z-1-001\IMG_20251215_230326_4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7961"/>
            <a:ext cx="3829721" cy="215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drive-download-20251215T160705Z-1-001\IMG_20251215_230326_4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67961"/>
            <a:ext cx="2620105" cy="349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wnloads\drive-download-20251215T160705Z-1-001\IMG_20251215_230326_3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87" y="2984882"/>
            <a:ext cx="2419913" cy="363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ownloads\drive-download-20251215T160705Z-1-001\IMG_20251215_230326_3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535" y="3605287"/>
            <a:ext cx="2263494" cy="301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ownloads\drive-download-20251215T160705Z-1-001\IMG_20251215_230326_39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71833"/>
            <a:ext cx="3647014" cy="205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Полина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Вячеславовна рассказывает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 2012 году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первенец -Давид , именно он научил нас быть родителями .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родился Матвей , наше необыкновенное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чудо.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Многодетными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стали в 2019 году с рождением нашей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дочери, Таисии.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2021 году родился наш жизнерадостный Совенок.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многодетными - это ежедневный труд . Хочется показаться как можно больше своим детям . Обязательно хочется укрепить их здоровье . Дать лучшее в образовании и занятиях .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дети много занимаются .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Давид занимается с учителями . Матвей так же посещает дополнительно педагогов.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Таисия танцует и занимает призовые места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Еще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 робототехнику .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Савелий занимается тхэквондо.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любим путешествовать. В путешествиях много гуляем , много ездим на экскурсии и дети уже привыкли к большим и долгим маршрутам . 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традиция - это отмечать все праздники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вместе».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0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99392"/>
            <a:ext cx="6315926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Фадиных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ownloads\drive-download-20251215T160705Z-1-001\IMG_20251215_230309_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4176"/>
            <a:ext cx="2322259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drive-download-20251215T160705Z-1-001\IMG_20251215_230306_1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37615"/>
            <a:ext cx="1907179" cy="254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drive-download-20251215T160705Z-1-001\IMG_20251215_230300_9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8858"/>
            <a:ext cx="2528747" cy="33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ownloads\drive-download-20251215T160705Z-1-001\IMG_20251215_230257_8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864497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ownloads\drive-download-20251215T160705Z-1-001\IMG_20251215_230256_0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648473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76872"/>
            <a:ext cx="756084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Анна Григорьевна рассказывает: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семья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Фадиных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папа, мама,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Люций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Лёня и Женя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нас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есть кошки и рыбки. Мы любим играть в настольные игры и проводить время вместе. Часто по пятницам устраиваем вечерние посиделки с интересным фильмом и необычным традиционным блюдом какой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будь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869160"/>
            <a:ext cx="5580112" cy="150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Бырдиных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ownloads\drive-download-20251215T160705Z-1-001\IMG_20251215_230353_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43" y="1196751"/>
            <a:ext cx="3194811" cy="309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drive-download-20251215T160705Z-1-001\IMG_20251215_230357_7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54485"/>
            <a:ext cx="2359028" cy="419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ownloads\drive-download-20251215T160705Z-1-001\IMG_20251215_230348_5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72816"/>
            <a:ext cx="2504777" cy="375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ownloads\drive-download-20251215T160705Z-1-001\IMG_20251215_230413_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44" y="4509119"/>
            <a:ext cx="3194811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0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Татьяна Сергеевна рассказывает: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«София названа в честь Платона, а Лев сказал, что он тоже. Они думают, что они разные, но это не так. Все любят творить и вытворять, и путешествовать, везде, вместе и порознь»</a:t>
            </a:r>
          </a:p>
        </p:txBody>
      </p:sp>
      <p:pic>
        <p:nvPicPr>
          <p:cNvPr id="4098" name="Picture 2" descr="C:\Users\user\Downloads\drive-download-20251215T160705Z-1-001\IMG_20251215_230406_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3" b="13598"/>
          <a:stretch/>
        </p:blipFill>
        <p:spPr bwMode="auto">
          <a:xfrm>
            <a:off x="323528" y="2924944"/>
            <a:ext cx="2543376" cy="367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drive-download-20251215T160705Z-1-001\IMG_20251215_230409_6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78" b="19953"/>
          <a:stretch/>
        </p:blipFill>
        <p:spPr bwMode="auto">
          <a:xfrm>
            <a:off x="3131840" y="3166956"/>
            <a:ext cx="3275570" cy="319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drive-download-20251215T160705Z-1-001\IMG_20251215_230416_27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47"/>
          <a:stretch/>
        </p:blipFill>
        <p:spPr bwMode="auto">
          <a:xfrm>
            <a:off x="6690802" y="2609453"/>
            <a:ext cx="2273686" cy="350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860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38302</TotalTime>
  <Words>299</Words>
  <Application>Microsoft Office PowerPoint</Application>
  <PresentationFormat>Экран (4:3)</PresentationFormat>
  <Paragraphs>27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«Моя семья- моё богатство»</vt:lpstr>
      <vt:lpstr>         21 декабря в России празднуется День многодетной семьи. Семья — это наша главная опора и самый надежный тыл. Именно большие, дружные семьи являются хранителями традиционных ценностей и основой для воспитания достойного поколения. Этот день — повод поблагодарить их за вклад в будущее страны.  В группе «Светлячки» детского сада №310 «Снегири» воспитываются дети из четырёх многодетных семей. Ими мы очень гордимся и хотим рассказать их истории.         </vt:lpstr>
      <vt:lpstr>Цель проекта- создать атмосферу тепла, гордости и признательности, рассказав истории наших многодетных семей, чтобы каждый ребёнок и родитель увидел, каким разным, ярким и ценным может быть счастье большой дружной семьи.</vt:lpstr>
      <vt:lpstr>Презентация PowerPoint</vt:lpstr>
      <vt:lpstr>Мама, Полина Вячеславовна рассказывает:   «В 2012 году родился первенец -Давид , именно он научил нас быть родителями .  В 2017 году родился Матвей , наше необыкновенное чудо. Многодетными мы стали в 2019 году с рождением нашей дочери, Таисии. В 2021 году родился наш жизнерадостный Совенок.  Быть многодетными - это ежедневный труд . Хочется показаться как можно больше своим детям . Обязательно хочется укрепить их здоровье . Дать лучшее в образовании и занятиях . Поэтому наши дети много занимаются . Давид занимается с учителями . Матвей так же посещает дополнительно педагогов.  Таисия танцует и занимает призовые места . Еще любит робототехнику . Савелий занимается тхэквондо. Мы любим путешествовать. В путешествиях много гуляем , много ездим на экскурсии и дети уже привыкли к большим и долгим маршрутам .   Наша традиция - это отмечать все праздники вместе».</vt:lpstr>
      <vt:lpstr>Семья Фадиных</vt:lpstr>
      <vt:lpstr>Мама, Анна Григорьевна рассказывает:  «Мы - семья Фадиных: папа, мама, Люций, Лёня и Женя . У нас ещё есть кошки и рыбки. Мы любим играть в настольные игры и проводить время вместе. Часто по пятницам устраиваем вечерние посиделки с интересным фильмом и необычным традиционным блюдом какой ни будь страны».</vt:lpstr>
      <vt:lpstr>Семья Бырдиных</vt:lpstr>
      <vt:lpstr>Мама, Татьяна Сергеевна рассказывает:   «София названа в честь Платона, а Лев сказал, что он тоже. Они думают, что они разные, но это не так. Все любят творить и вытворять, и путешествовать, везде, вместе и порознь»</vt:lpstr>
      <vt:lpstr>Семья Якименко</vt:lpstr>
      <vt:lpstr>Мама, Александра Андреевна рассказывает:   «Папа Женя, мама Саша, старшие дети: Алиса и Кирилл, младшие: Варя и Артём. Дети -наше счастье, наш главный стимул и двигатель по жизни! Обожаем путешествовать и просто проводить время вместе! Любим и гордимся нашими прекрасными детками! Наш папа играет в хоккей и мы ходим всей семьёй за него болеть! Дети катаются на лыжах и сноубордах».</vt:lpstr>
      <vt:lpstr>Итоги проекта: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69</cp:revision>
  <cp:lastPrinted>2025-12-15T16:57:14Z</cp:lastPrinted>
  <dcterms:created xsi:type="dcterms:W3CDTF">2025-02-02T10:12:27Z</dcterms:created>
  <dcterms:modified xsi:type="dcterms:W3CDTF">2026-02-04T15:38:23Z</dcterms:modified>
</cp:coreProperties>
</file>