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3" r:id="rId3"/>
    <p:sldId id="257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467A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3939" autoAdjust="0"/>
  </p:normalViewPr>
  <p:slideViewPr>
    <p:cSldViewPr>
      <p:cViewPr>
        <p:scale>
          <a:sx n="66" d="100"/>
          <a:sy n="66" d="100"/>
        </p:scale>
        <p:origin x="-1254" y="-2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4DEC75-AA4E-4986-A509-57BE72FCC960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BB40C-656C-4A18-BA70-DB666E8410C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7097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BB40C-656C-4A18-BA70-DB666E8410CE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4811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BB40C-656C-4A18-BA70-DB666E8410CE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3175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7923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9117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4425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0106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8664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3131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7132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8272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0336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4393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442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0746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5" Type="http://schemas.openxmlformats.org/officeDocument/2006/relationships/image" Target="../media/image2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Relationship Id="rId1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5780" y="1340768"/>
            <a:ext cx="7772400" cy="1470025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«Сад талантов»</a:t>
            </a:r>
            <a:endParaRPr lang="ru-RU" sz="4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404664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Детский сад № 310 «Снегири»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00192" y="5315839"/>
            <a:ext cx="2664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 группы «Светлячки»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Шайхатдинова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С.А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82959" y="6331502"/>
            <a:ext cx="2032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Красноярск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г.</a:t>
            </a:r>
            <a:endParaRPr lang="ru-RU" dirty="0">
              <a:solidFill>
                <a:prstClr val="black"/>
              </a:solidFill>
              <a:latin typeface="Franklin Gothic Book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961" y="2444388"/>
            <a:ext cx="3066038" cy="2886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498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22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200" b="1" u="sng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en-US" sz="22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2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</a:t>
            </a:r>
            <a:r>
              <a:rPr lang="ru-RU" sz="22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выявления, осознания и презентации детьми своих уникальных способностей и увлечений в рамках программы индивидуализации образования, способствующее развитию позитивной самооценки и ценностного отношения к себе и своим возможностям.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335800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u="sng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  <a:endParaRPr lang="en-US" b="1" u="sng" dirty="0" smtClean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детей в доступной форме с многогранным понятием «талант» и разнообразием его видов (художественный, музыкальный, спортивный, интеллектуальный).</a:t>
            </a:r>
          </a:p>
          <a:p>
            <a: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навыки рефлексии и самооценки через творческие работы («Ромашка талантов», автопортрет «Мои руки могут всё!»).</a:t>
            </a:r>
          </a:p>
          <a:p>
            <a: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навыки рефлексии и самооценки через творческие работы («Ромашка талантов», автопортрет «Мои руки могут всё!»).</a:t>
            </a:r>
          </a:p>
          <a:p>
            <a:r>
              <a:rPr lang="ru-RU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в группе поддерживающую среду, где каждый ребенок чувствует свою значимость и получает признание своих успехов.</a:t>
            </a:r>
            <a:endParaRPr lang="ru-RU" dirty="0" smtClean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9414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>
                <a:solidFill>
                  <a:srgbClr val="0070C0"/>
                </a:solidFill>
              </a:rPr>
              <a:t/>
            </a:r>
            <a:br>
              <a:rPr lang="ru-RU" sz="20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6600"/>
                </a:solidFill>
              </a:rPr>
              <a:t/>
            </a:r>
            <a:br>
              <a:rPr lang="ru-RU" sz="1800" dirty="0" smtClean="0">
                <a:solidFill>
                  <a:srgbClr val="006600"/>
                </a:solidFill>
              </a:rPr>
            </a:br>
            <a:r>
              <a:rPr lang="ru-RU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тематической недели </a:t>
            </a:r>
            <a:r>
              <a:rPr lang="ru-RU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— таланты!» </a:t>
            </a:r>
            <a:r>
              <a:rPr lang="ru-RU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группе «Светлячки» была организована комплексная работа, направленная на раскрытие творческого потенциала каждого воспитанника</a:t>
            </a:r>
            <a: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  <a:r>
              <a:rPr lang="ru-RU" sz="2000" u="sng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2000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и мероприятия недели</a:t>
            </a:r>
            <a: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понятием</a:t>
            </a:r>
            <a:r>
              <a:rPr lang="ru-RU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в доступной форме познакомились с понятием </a:t>
            </a:r>
            <a:r>
              <a:rPr lang="ru-RU" sz="2000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«талант», </a:t>
            </a:r>
            <a:r>
              <a:rPr lang="ru-RU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узнали, что он может быть разным: музыкальным, спортивным, художественным, интеллектуальным</a:t>
            </a:r>
            <a: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Коллективный проект «Сад талантов». </a:t>
            </a:r>
            <a:r>
              <a:rPr lang="ru-RU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создали </a:t>
            </a:r>
            <a: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свою ромашку талантов, каждый воспитанник выбирал свои таланты и украшал свой цветок.</a:t>
            </a:r>
            <a:b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Семейные </a:t>
            </a:r>
            <a:r>
              <a:rPr lang="ru-RU" sz="2000" b="1" u="sng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презентации. </a:t>
            </a:r>
            <a: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</a:t>
            </a:r>
            <a:r>
              <a:rPr lang="ru-RU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родителями дети подготовили и представили небольшие рассказы или демонстрации о своих способностях и увлечениях</a:t>
            </a:r>
            <a: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Индивидуальная творческая работа.</a:t>
            </a:r>
            <a:r>
              <a:rPr lang="ru-RU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-Рисование </a:t>
            </a:r>
            <a:r>
              <a:rPr lang="ru-RU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«Раскрась свой талант».</a:t>
            </a:r>
            <a:br>
              <a:rPr lang="ru-RU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-Создание </a:t>
            </a:r>
            <a:r>
              <a:rPr lang="ru-RU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аппликации-автопортрета «Мои руки могут всё!», где ладошки ребенка «держат» символ его таланта.</a:t>
            </a:r>
            <a:r>
              <a:rPr lang="ru-RU" sz="19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9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9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178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4509" y="1262202"/>
            <a:ext cx="2251787" cy="16888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29864" y="965975"/>
            <a:ext cx="2967677" cy="222575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29865" y="4039222"/>
            <a:ext cx="2967675" cy="22257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138" y="387705"/>
            <a:ext cx="4120276" cy="309020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65" y="3646017"/>
            <a:ext cx="2207718" cy="294362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912" y="3646017"/>
            <a:ext cx="2224184" cy="296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586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43941" y="415348"/>
            <a:ext cx="1688896" cy="12666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90757" y="415348"/>
            <a:ext cx="1688896" cy="12666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34573" y="415348"/>
            <a:ext cx="1688896" cy="12666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88747" y="5121427"/>
            <a:ext cx="1688896" cy="126667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67560" y="5121427"/>
            <a:ext cx="1688896" cy="12666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408" y="1050439"/>
            <a:ext cx="1688896" cy="12666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408" y="4540946"/>
            <a:ext cx="1688896" cy="126667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73290" y="5121427"/>
            <a:ext cx="1688896" cy="126667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408" y="2786944"/>
            <a:ext cx="1688896" cy="126667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01048" y="5145182"/>
            <a:ext cx="1688896" cy="126667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90932" y="2786944"/>
            <a:ext cx="1688896" cy="126667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17437" y="4540946"/>
            <a:ext cx="1688896" cy="126667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90932" y="1005968"/>
            <a:ext cx="1688896" cy="126667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" t="12274" r="-2751" b="13864"/>
          <a:stretch/>
        </p:blipFill>
        <p:spPr>
          <a:xfrm>
            <a:off x="2312382" y="2188907"/>
            <a:ext cx="4445646" cy="246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631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76872"/>
            <a:ext cx="8264261" cy="1143000"/>
          </a:xfrm>
        </p:spPr>
        <p:txBody>
          <a:bodyPr>
            <a:noAutofit/>
          </a:bodyPr>
          <a:lstStyle/>
          <a:p>
            <a:r>
              <a:rPr lang="ru-RU" sz="24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результат: </a:t>
            </a:r>
            <a: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недели способствовали развитию самооценки детей, умения рассказывать о себе, а также укреплению детско-родительских отношений через совместное творчество и открытие уникальности каждого ребенка. </a:t>
            </a:r>
            <a:b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данный проект стал эффективным инструментом реализации программы индивидуализации образования. Он позволил максимально раскрыть и учесть особенности, интересы и потенциал каждого воспитанника, создав условия для его личностного роста в комфортной и поддерживающей среде.</a:t>
            </a: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4767673"/>
            <a:ext cx="4792896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9036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16862</TotalTime>
  <Words>179</Words>
  <Application>Microsoft Office PowerPoint</Application>
  <PresentationFormat>Экран (4:3)</PresentationFormat>
  <Paragraphs>17</Paragraphs>
  <Slides>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«Сад талантов»</vt:lpstr>
      <vt:lpstr>Цель проекта- создание условий для выявления, осознания и презентации детьми своих уникальных способностей и увлечений в рамках программы индивидуализации образования, способствующее развитию позитивной самооценки и ценностного отношения к себе и своим возможностям.</vt:lpstr>
      <vt:lpstr>       В рамках тематической недели «Мы — таланты!» в группе «Светлячки» была организована комплексная работа, направленная на раскрытие творческого потенциала каждого воспитанника.                                     Основные этапы и мероприятия недели:  Знакомство с понятием. Дети в доступной форме познакомились с понятием «талант», узнали, что он может быть разным: музыкальным, спортивным, художественным, интеллектуальным.  Коллективный проект «Сад талантов». Ребята создали свою ромашку талантов, каждый воспитанник выбирал свои таланты и украшал свой цветок.  Семейные презентации. Совместно с родителями дети подготовили и представили небольшие рассказы или демонстрации о своих способностях и увлечениях.  Индивидуальная творческая работа. -Рисование «Раскрась свой талант». -Создание аппликации-автопортрета «Мои руки могут всё!», где ладошки ребенка «держат» символ его таланта.       </vt:lpstr>
      <vt:lpstr>Презентация PowerPoint</vt:lpstr>
      <vt:lpstr>Презентация PowerPoint</vt:lpstr>
      <vt:lpstr>Педагогический результат: Мероприятия недели способствовали развитию самооценки детей, умения рассказывать о себе, а также укреплению детско-родительских отношений через совместное творчество и открытие уникальности каждого ребенка.  Таким образом, данный проект стал эффективным инструментом реализации программы индивидуализации образования. Он позволил максимально раскрыть и учесть особенности, интересы и потенциал каждого воспитанника, создав условия для его личностного роста в комфортной и поддерживающей среде.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Софья</cp:lastModifiedBy>
  <cp:revision>64</cp:revision>
  <dcterms:created xsi:type="dcterms:W3CDTF">2025-02-02T10:12:27Z</dcterms:created>
  <dcterms:modified xsi:type="dcterms:W3CDTF">2026-02-04T15:22:03Z</dcterms:modified>
</cp:coreProperties>
</file>