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media/image15.jpg" ContentType="image/jpeg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6" r:id="rId2"/>
    <p:sldId id="263" r:id="rId3"/>
    <p:sldId id="257" r:id="rId4"/>
    <p:sldId id="260" r:id="rId5"/>
    <p:sldId id="261" r:id="rId6"/>
    <p:sldId id="262" r:id="rId7"/>
    <p:sldId id="264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467A"/>
    <a:srgbClr val="006600"/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91" autoAdjust="0"/>
    <p:restoredTop sz="93939" autoAdjust="0"/>
  </p:normalViewPr>
  <p:slideViewPr>
    <p:cSldViewPr>
      <p:cViewPr>
        <p:scale>
          <a:sx n="66" d="100"/>
          <a:sy n="66" d="100"/>
        </p:scale>
        <p:origin x="-1254" y="-25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C4DEC75-AA4E-4986-A509-57BE72FCC960}" type="datetimeFigureOut">
              <a:rPr lang="ru-RU" smtClean="0"/>
              <a:t>04.02.2026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28BB40C-656C-4A18-BA70-DB666E8410CE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270971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8BB40C-656C-4A18-BA70-DB666E8410CE}" type="slidenum">
              <a:rPr lang="ru-RU" smtClean="0"/>
              <a:t>4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5481150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8BB40C-656C-4A18-BA70-DB666E8410CE}" type="slidenum">
              <a:rPr lang="ru-RU" smtClean="0"/>
              <a:t>6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431758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E8019-7540-482C-B770-A4806D1B57A6}" type="datetimeFigureOut">
              <a:rPr lang="ru-RU" smtClean="0"/>
              <a:t>04.02.2026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0A956-EAF5-4E82-8121-A04EB5E77C0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079238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E8019-7540-482C-B770-A4806D1B57A6}" type="datetimeFigureOut">
              <a:rPr lang="ru-RU" smtClean="0"/>
              <a:t>04.02.2026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0A956-EAF5-4E82-8121-A04EB5E77C0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391173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E8019-7540-482C-B770-A4806D1B57A6}" type="datetimeFigureOut">
              <a:rPr lang="ru-RU" smtClean="0"/>
              <a:t>04.02.2026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0A956-EAF5-4E82-8121-A04EB5E77C0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844257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E8019-7540-482C-B770-A4806D1B57A6}" type="datetimeFigureOut">
              <a:rPr lang="ru-RU" smtClean="0"/>
              <a:t>04.02.2026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0A956-EAF5-4E82-8121-A04EB5E77C0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201063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E8019-7540-482C-B770-A4806D1B57A6}" type="datetimeFigureOut">
              <a:rPr lang="ru-RU" smtClean="0"/>
              <a:t>04.02.2026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0A956-EAF5-4E82-8121-A04EB5E77C0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086646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E8019-7540-482C-B770-A4806D1B57A6}" type="datetimeFigureOut">
              <a:rPr lang="ru-RU" smtClean="0"/>
              <a:t>04.02.2026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0A956-EAF5-4E82-8121-A04EB5E77C0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231319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E8019-7540-482C-B770-A4806D1B57A6}" type="datetimeFigureOut">
              <a:rPr lang="ru-RU" smtClean="0"/>
              <a:t>04.02.2026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0A956-EAF5-4E82-8121-A04EB5E77C0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271322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E8019-7540-482C-B770-A4806D1B57A6}" type="datetimeFigureOut">
              <a:rPr lang="ru-RU" smtClean="0"/>
              <a:t>04.02.2026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0A956-EAF5-4E82-8121-A04EB5E77C0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382720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E8019-7540-482C-B770-A4806D1B57A6}" type="datetimeFigureOut">
              <a:rPr lang="ru-RU" smtClean="0"/>
              <a:t>04.02.2026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0A956-EAF5-4E82-8121-A04EB5E77C0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803363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E8019-7540-482C-B770-A4806D1B57A6}" type="datetimeFigureOut">
              <a:rPr lang="ru-RU" smtClean="0"/>
              <a:t>04.02.2026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0A956-EAF5-4E82-8121-A04EB5E77C0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343934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E8019-7540-482C-B770-A4806D1B57A6}" type="datetimeFigureOut">
              <a:rPr lang="ru-RU" smtClean="0"/>
              <a:t>04.02.2026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0A956-EAF5-4E82-8121-A04EB5E77C0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94428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4E8019-7540-482C-B770-A4806D1B57A6}" type="datetimeFigureOut">
              <a:rPr lang="ru-RU" smtClean="0"/>
              <a:t>04.02.2026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80A956-EAF5-4E82-8121-A04EB5E77C0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607464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3.jpe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7" Type="http://schemas.openxmlformats.org/officeDocument/2006/relationships/image" Target="../media/image14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1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23476"/>
            <a:ext cx="9144000" cy="429006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05780" y="2204864"/>
            <a:ext cx="7772400" cy="1470025"/>
          </a:xfrm>
        </p:spPr>
        <p:txBody>
          <a:bodyPr>
            <a:normAutofit/>
          </a:bodyPr>
          <a:lstStyle/>
          <a:p>
            <a:r>
              <a:rPr lang="ru-RU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«В красках, словах и музыке: путешествие по России»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683568" y="404664"/>
            <a:ext cx="741682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Муниципальное бюджетное дошкольное образовательное учреждение</a:t>
            </a:r>
          </a:p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Детский сад № 310 «Снегири»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300192" y="5315839"/>
            <a:ext cx="266429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Подготовил: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Воспитатель группы «Светлячки»</a:t>
            </a:r>
          </a:p>
          <a:p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Шайхатдинова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С.А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3582959" y="6331502"/>
            <a:ext cx="203292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Красноярск 2025 г.</a:t>
            </a:r>
            <a:endParaRPr lang="ru-RU" dirty="0">
              <a:solidFill>
                <a:prstClr val="black"/>
              </a:solidFill>
              <a:latin typeface="Franklin Gothic Book"/>
            </a:endParaRPr>
          </a:p>
        </p:txBody>
      </p:sp>
    </p:spTree>
    <p:extLst>
      <p:ext uri="{BB962C8B-B14F-4D97-AF65-F5344CB8AC3E}">
        <p14:creationId xmlns:p14="http://schemas.microsoft.com/office/powerpoint/2010/main" val="26774983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548680"/>
            <a:ext cx="8229600" cy="1143000"/>
          </a:xfrm>
        </p:spPr>
        <p:txBody>
          <a:bodyPr>
            <a:noAutofit/>
          </a:bodyPr>
          <a:lstStyle/>
          <a:p>
            <a:pPr algn="l"/>
            <a:r>
              <a:rPr lang="ru-RU" sz="2200" b="1" u="sng" dirty="0">
                <a:solidFill>
                  <a:srgbClr val="00467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 </a:t>
            </a:r>
            <a:r>
              <a:rPr lang="ru-RU" sz="2200" b="1" u="sng" dirty="0" smtClean="0">
                <a:solidFill>
                  <a:srgbClr val="00467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проекта- </a:t>
            </a:r>
            <a:r>
              <a:rPr lang="ru-RU" sz="2200" dirty="0" smtClean="0">
                <a:solidFill>
                  <a:srgbClr val="00467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</a:t>
            </a:r>
            <a:r>
              <a:rPr lang="ru-RU" sz="2200" dirty="0">
                <a:solidFill>
                  <a:srgbClr val="00467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 дошкольников первичных представлений о России как о многонациональной стране, богатой уникальными культурными традициями, через прямое знакомство с народным декоративно-прикладным искусством, фольклором и музыкой.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2060848"/>
            <a:ext cx="8229600" cy="4525963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ru-RU" b="1" u="sng" dirty="0" smtClean="0">
                <a:solidFill>
                  <a:srgbClr val="00467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 проекта:</a:t>
            </a:r>
          </a:p>
          <a:p>
            <a:r>
              <a:rPr lang="ru-RU" dirty="0">
                <a:solidFill>
                  <a:srgbClr val="00467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Познакомить детей с культурным разнообразием народов России на примере народных промыслов (роспись), устного творчества (поговорки) и музыкальной традиции (балалайка</a:t>
            </a:r>
            <a:r>
              <a:rPr lang="ru-RU" dirty="0" smtClean="0">
                <a:solidFill>
                  <a:srgbClr val="00467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r>
              <a:rPr lang="ru-RU" dirty="0">
                <a:solidFill>
                  <a:srgbClr val="00467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Способствовать укреплению детско-родительских отношений через совместную творческую и исследовательскую деятельность (подготовка презентаций о поговорках</a:t>
            </a:r>
            <a:r>
              <a:rPr lang="ru-RU" dirty="0" smtClean="0">
                <a:solidFill>
                  <a:srgbClr val="00467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r>
              <a:rPr lang="ru-RU" dirty="0">
                <a:solidFill>
                  <a:srgbClr val="00467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Воспитывать уважение к культуре и традициям своего народа, чувство принадлежности к большой многонациональной Родине.</a:t>
            </a:r>
          </a:p>
        </p:txBody>
      </p:sp>
    </p:spTree>
    <p:extLst>
      <p:ext uri="{BB962C8B-B14F-4D97-AF65-F5344CB8AC3E}">
        <p14:creationId xmlns:p14="http://schemas.microsoft.com/office/powerpoint/2010/main" val="29050927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8264" y="4519611"/>
            <a:ext cx="2095500" cy="218122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98140" y="2276872"/>
            <a:ext cx="8229600" cy="1143000"/>
          </a:xfrm>
        </p:spPr>
        <p:txBody>
          <a:bodyPr>
            <a:normAutofit fontScale="90000"/>
          </a:bodyPr>
          <a:lstStyle/>
          <a:p>
            <a:pPr algn="l"/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 smtClean="0">
                <a:solidFill>
                  <a:srgbClr val="0070C0"/>
                </a:solidFill>
              </a:rPr>
              <a:t/>
            </a:r>
            <a:br>
              <a:rPr lang="ru-RU" sz="2000" dirty="0" smtClean="0">
                <a:solidFill>
                  <a:srgbClr val="0070C0"/>
                </a:solidFill>
              </a:rPr>
            </a:br>
            <a:r>
              <a:rPr lang="ru-RU" sz="2000" dirty="0" smtClean="0">
                <a:solidFill>
                  <a:srgbClr val="0070C0"/>
                </a:solidFill>
              </a:rPr>
              <a:t/>
            </a:r>
            <a:br>
              <a:rPr lang="ru-RU" sz="2000" dirty="0" smtClean="0">
                <a:solidFill>
                  <a:srgbClr val="0070C0"/>
                </a:solidFill>
              </a:rPr>
            </a:br>
            <a:r>
              <a:rPr lang="ru-RU" sz="2000" dirty="0" smtClean="0">
                <a:solidFill>
                  <a:srgbClr val="0070C0"/>
                </a:solidFill>
              </a:rPr>
              <a:t/>
            </a:r>
            <a:br>
              <a:rPr lang="ru-RU" sz="2000" dirty="0" smtClean="0">
                <a:solidFill>
                  <a:srgbClr val="0070C0"/>
                </a:solidFill>
              </a:rPr>
            </a:br>
            <a:r>
              <a:rPr lang="ru-RU" sz="2700" dirty="0" smtClean="0">
                <a:solidFill>
                  <a:srgbClr val="0070C0"/>
                </a:solidFill>
              </a:rPr>
              <a:t> </a:t>
            </a:r>
            <a:r>
              <a:rPr lang="ru-RU" sz="27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7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рамках тематической недели патриотического воспитания «Россия — многонациональная страна» воспитанников группы «Светлячки» познакомили с культурным разнообразием народов России. Дети изучили различные виды народной росписи и попробовали себя в роли художников-декораторов. Совместно с родителями они подготовили творческие презентации о русских поговорках.</a:t>
            </a:r>
            <a:br>
              <a:rPr lang="ru-RU" sz="27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7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Кульминацией недели стал открытый урок с преподавателем фольклорного отделения ДМШИ №11 Татьяной Максимовной. Она организовала для детей русские народные игры под аккомпанемент балалайки</a:t>
            </a:r>
            <a:r>
              <a:rPr lang="ru-RU" sz="27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31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1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7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7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51783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2447255" y="166103"/>
            <a:ext cx="370892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Ребята с большим удовольствием познакомились с видами</a:t>
            </a:r>
          </a:p>
          <a:p>
            <a:pPr algn="ctr"/>
            <a:r>
              <a:rPr lang="ru-RU" sz="2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народной росписи</a:t>
            </a:r>
          </a:p>
          <a:p>
            <a:pPr algn="ctr"/>
            <a:r>
              <a:rPr lang="ru-RU" sz="2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 создали свои памятные изделия.</a:t>
            </a:r>
          </a:p>
          <a:p>
            <a:pPr algn="ctr"/>
            <a:r>
              <a:rPr lang="ru-RU" sz="2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 также, сделали флаги России.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714035" y="936729"/>
            <a:ext cx="3537123" cy="265284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6175" y="4039945"/>
            <a:ext cx="2652843" cy="1989633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95"/>
          <a:stretch/>
        </p:blipFill>
        <p:spPr>
          <a:xfrm rot="5400000">
            <a:off x="165283" y="1848340"/>
            <a:ext cx="2479633" cy="2096528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35" t="9455" r="2728" b="4730"/>
          <a:stretch/>
        </p:blipFill>
        <p:spPr>
          <a:xfrm>
            <a:off x="356835" y="4168001"/>
            <a:ext cx="3556909" cy="2413868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038" y="151896"/>
            <a:ext cx="1802164" cy="1407497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1714" y="4854855"/>
            <a:ext cx="1566429" cy="1315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75861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50580" y="620688"/>
            <a:ext cx="6315926" cy="1143000"/>
          </a:xfrm>
        </p:spPr>
        <p:txBody>
          <a:bodyPr>
            <a:noAutofit/>
          </a:bodyPr>
          <a:lstStyle/>
          <a:p>
            <a:r>
              <a:rPr lang="ru-RU" sz="2200" b="1" u="sng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Пословицы и поговорки </a:t>
            </a:r>
            <a:r>
              <a:rPr lang="ru-RU" sz="2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— это кладезь народной мудрости, которые обогащают и украшают русскую речь.</a:t>
            </a:r>
            <a:br>
              <a:rPr lang="ru-RU" sz="2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Совместно с родителями воспитанники подготовили творческие работы, раскрывающие смысл и значение русских поговорок.</a:t>
            </a: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995" r="4352" b="12287"/>
          <a:stretch/>
        </p:blipFill>
        <p:spPr>
          <a:xfrm>
            <a:off x="2294519" y="2847485"/>
            <a:ext cx="4428049" cy="2490190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757585" y="2204864"/>
            <a:ext cx="2304257" cy="1728193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18907" y="2204863"/>
            <a:ext cx="2304258" cy="1728194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757585" y="4653135"/>
            <a:ext cx="2304260" cy="1728195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07503" y="4653136"/>
            <a:ext cx="2304259" cy="1728194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3928" y="5454946"/>
            <a:ext cx="1500516" cy="12144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76317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2160" y="3672586"/>
            <a:ext cx="2815580" cy="2930763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31840" y="620688"/>
            <a:ext cx="5527957" cy="1143000"/>
          </a:xfrm>
        </p:spPr>
        <p:txBody>
          <a:bodyPr>
            <a:noAutofit/>
          </a:bodyPr>
          <a:lstStyle/>
          <a:p>
            <a:r>
              <a:rPr lang="ru-RU" sz="3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Балалайка — душа русского народа, а весёлые игры и забавы — его характер.</a:t>
            </a: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571" t="14391" r="21270" b="15132"/>
          <a:stretch/>
        </p:blipFill>
        <p:spPr>
          <a:xfrm>
            <a:off x="3347864" y="2204864"/>
            <a:ext cx="3888432" cy="3416485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2506403"/>
            <a:ext cx="2483768" cy="1862826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481559"/>
            <a:ext cx="2483768" cy="1862826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4576633"/>
            <a:ext cx="2496277" cy="1872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59036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ru-RU" sz="3600" u="sng" dirty="0" smtClean="0">
                <a:solidFill>
                  <a:srgbClr val="00467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Итог тематической недели:</a:t>
            </a:r>
            <a:endParaRPr lang="ru-RU" sz="3600" u="sng" dirty="0">
              <a:solidFill>
                <a:srgbClr val="00467A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1340768"/>
            <a:ext cx="8229600" cy="452596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dirty="0">
                <a:solidFill>
                  <a:srgbClr val="00467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Проект позволил не просто рассказать детям о многонациональности России, а дать им прочувствовать её через творчество, игру, музыку и совместный с родителями труд. Дети стали не пассивными слушателями, а активными участниками — художниками, рассказчиками, игроками, — что обеспечило глубокое и эмоциональное усвоение ценностей патриотизма и культурного разнообразия.</a:t>
            </a:r>
          </a:p>
        </p:txBody>
      </p:sp>
    </p:spTree>
    <p:extLst>
      <p:ext uri="{BB962C8B-B14F-4D97-AF65-F5344CB8AC3E}">
        <p14:creationId xmlns:p14="http://schemas.microsoft.com/office/powerpoint/2010/main" val="425512548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16743</TotalTime>
  <Words>246</Words>
  <Application>Microsoft Office PowerPoint</Application>
  <PresentationFormat>Экран (4:3)</PresentationFormat>
  <Paragraphs>23</Paragraphs>
  <Slides>7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 «В красках, словах и музыке: путешествие по России»</vt:lpstr>
      <vt:lpstr>Цель проекта- формирование у дошкольников первичных представлений о России как о многонациональной стране, богатой уникальными культурными традициями, через прямое знакомство с народным декоративно-прикладным искусством, фольклором и музыкой.</vt:lpstr>
      <vt:lpstr>         В рамках тематической недели патриотического воспитания «Россия — многонациональная страна» воспитанников группы «Светлячки» познакомили с культурным разнообразием народов России. Дети изучили различные виды народной росписи и попробовали себя в роли художников-декораторов. Совместно с родителями они подготовили творческие презентации о русских поговорках.  Кульминацией недели стал открытый урок с преподавателем фольклорного отделения ДМШИ №11 Татьяной Максимовной. Она организовала для детей русские народные игры под аккомпанемент балалайки.         </vt:lpstr>
      <vt:lpstr>Презентация PowerPoint</vt:lpstr>
      <vt:lpstr>Пословицы и поговорки — это кладезь народной мудрости, которые обогащают и украшают русскую речь. Совместно с родителями воспитанники подготовили творческие работы, раскрывающие смысл и значение русских поговорок.</vt:lpstr>
      <vt:lpstr>Балалайка — душа русского народа, а весёлые игры и забавы — его характер.</vt:lpstr>
      <vt:lpstr>Итог тематической недели: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Софья</dc:creator>
  <cp:lastModifiedBy>Софья</cp:lastModifiedBy>
  <cp:revision>58</cp:revision>
  <dcterms:created xsi:type="dcterms:W3CDTF">2025-02-02T10:12:27Z</dcterms:created>
  <dcterms:modified xsi:type="dcterms:W3CDTF">2026-02-04T14:24:48Z</dcterms:modified>
</cp:coreProperties>
</file>