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6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08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70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294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9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5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28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3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7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21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87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5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73A4A-E591-455C-94E8-BECE4CC61AB0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71342-0251-4211-A38E-62506325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10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Детский сад № 310 «Снегири»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6084168" y="4966320"/>
            <a:ext cx="3704456" cy="1126976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pPr lvl="0" algn="l"/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pPr lvl="0" algn="l"/>
            <a:r>
              <a:rPr lang="ru-RU" sz="23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С.А</a:t>
            </a:r>
          </a:p>
          <a:p>
            <a:pPr lvl="0"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>
          <a:xfrm>
            <a:off x="1403648" y="198884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616" y="1484784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Развивающая предметно-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пространственная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сред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а.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Организация пространства для развития ребёнка в соответствии с ФГОС и ФОП.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751820" y="6093296"/>
            <a:ext cx="3704456" cy="1126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2026 г.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098" name="Picture 2" descr="C:\Users\user\Downloads\pngwing.com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55788"/>
            <a:ext cx="3888432" cy="344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088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игровой деятельности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2169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игровой деятельности — это сердце группы, пространство, где рождаются сюжеты, разворачиваются события и завязываются первые дружеские отношения. Игра для дошкольника — главный способ познания мира и себя, поэтому мы создали среду, в которой каждый ребёнок может свободно творить, фантазировать и воплощать свои замыслы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073" y="3001348"/>
            <a:ext cx="3392441" cy="2544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5114" y="2848449"/>
            <a:ext cx="2169233" cy="1626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5923" y="3232035"/>
            <a:ext cx="2777275" cy="20829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43" y="2576981"/>
            <a:ext cx="2400267" cy="1800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31389" y="4575282"/>
            <a:ext cx="1584801" cy="11886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4108" y="4575283"/>
            <a:ext cx="1584801" cy="1188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58" y="4746529"/>
            <a:ext cx="1630941" cy="12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0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музыки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музыки создаёт условия для развития музыкальности, творческой активности и эмоциональной отзывчивости детей. Здесь каждый может прикоснуться к миру звуков, научиться слушать и слышать музыку, экспериментировать и импровизировать.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05" y="2354118"/>
            <a:ext cx="2952328" cy="2214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r="7771"/>
          <a:stretch/>
        </p:blipFill>
        <p:spPr>
          <a:xfrm rot="5400000">
            <a:off x="3026430" y="2613540"/>
            <a:ext cx="3759203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0"/>
          <a:stretch/>
        </p:blipFill>
        <p:spPr>
          <a:xfrm rot="5400000">
            <a:off x="6244778" y="2635553"/>
            <a:ext cx="2867123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95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пространство ванной комнаты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ФОП ДО, развивающая предметно-пространственная среда включает все помещения, где осуществляется образовательный процесс. Ванная комната — не исключение. Здесь созданы условия для формирования культурно-гигиенических навыков и основ здорового образа жизни.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размещены на уровне глаз детей, что обеспечивает доступность и возможность многократного повторения правил в естественной бытовой ситуации. Таким образом, гигиенические процедуры становятся осознанными, а воспитательный процесс — непрерывным.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861048"/>
            <a:ext cx="364840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30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пространство спальной комнаты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ФОП ДО и ФГОС ДО, развивающая предметно-пространственная среда включает все помещения, где осуществляется образовательный процесс и обеспечивается пребывание детей . Спальня — это не просто комната для сна, а важное пространство жизнедеятельности ребёнка в детском саду.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группы, мной была выполнена роспись стены в спальне.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Роспись стен — это элемент художественного оформления, который делает интерьер гармоничным, целостным и привлекательным для детей.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могут «общаться» с ребёнком, создавать настроение, задавать темы для тихих разговоров перед сном (например, «мишки тоже спят, и мы будем спать»). Среда становится активным участником воспитательного процесса.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спальня становится не просто помещением для сна, а частью целостной образовательной среды, работающей на сохранение психологического здоровья и реализацию принципа эмоционального благополучия каждого ребёнка.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655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3" t="-3694" r="21499" b="3694"/>
          <a:stretch/>
        </p:blipFill>
        <p:spPr>
          <a:xfrm>
            <a:off x="0" y="-25034"/>
            <a:ext cx="7693184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8" r="15031"/>
          <a:stretch/>
        </p:blipFill>
        <p:spPr>
          <a:xfrm rot="5400000">
            <a:off x="6081817" y="3575367"/>
            <a:ext cx="2957028" cy="280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7883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Среда, в которой хочется расти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«Дети должны жить в мире красоты, игры, сказки, музыки, рисунка, фантазии, творчества»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В.А. Сухомлинский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нашей группы — это результат продуманного подхода, творческого поиска и искренней заботы о детях. Мы стремились создать пространство, которое отвечает интересам каждого ребёнка, даёт возможность для свободной игры, творчества, общения и развития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среда живая, гибкая и открытая для изменений — вместе с детьми мы продолжаем её совершенствовать.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322867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 днём дети исследуют мир, играют, ссорятся и мирятся, растут и меняются — и всё это в стенах нашей группы. Какой должна быть эта территория детства? Конечно, живой, уютной и открытой. Недостаточно закупить самые современные игрушки, важно организовать пространство так, чтобы оно само побуждало к действию, позволяло уединиться или, наоборот, найти компанию. Мы строим среду, где каждый ребёнок может реализовать свои интересы и почувствовать: «это моё место, здесь меня понимают и принимают».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pngwing.co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73015"/>
            <a:ext cx="5569297" cy="393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622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>
              <a:spcBef>
                <a:spcPts val="1000"/>
              </a:spcBef>
            </a:pPr>
            <a:r>
              <a:rPr kumimoji="0" lang="ru-RU" alt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физического развития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решает задачи образовательной области «Физическое развитие»: формирует начальные представления о ЗОЖ, знакомит с доступными видами спорта, развивает интерес к двигательной активности. Оснащение центра позволяет реализовывать принципы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развивать крупную и мелкую моторику. Пространство организовано так, чтобы стимулировать самостоятельную двигательную деятельность детей в течение дня.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53" y="2797972"/>
            <a:ext cx="3829599" cy="2872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65531" y="3254894"/>
            <a:ext cx="3655365" cy="27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6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конструирования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268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конструирования решает комплекс задач образовательной области «Художественно-эстетическое развитие» и «Познавательное развитие». Многообразие материалов (деревянные, пластмассовые, LEGO-конструкторы, крупный и мелкий строительный материал, тематические наборы) обеспечивает возможность для: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пространственного и образного мышления;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умения работать по схеме, образцу и творческому замыслу;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мелкой моторики и координации;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навыков коллективной работы и планирования деятельности.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5110261"/>
            <a:ext cx="1944217" cy="1458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6739" y="3798306"/>
            <a:ext cx="2282379" cy="17117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7090" y="3887738"/>
            <a:ext cx="3093848" cy="2320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r="21784"/>
          <a:stretch/>
        </p:blipFill>
        <p:spPr>
          <a:xfrm rot="5400000">
            <a:off x="6611689" y="3333527"/>
            <a:ext cx="1609253" cy="1944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5"/>
          <a:stretch/>
        </p:blipFill>
        <p:spPr>
          <a:xfrm rot="5400000">
            <a:off x="171632" y="4099127"/>
            <a:ext cx="3067416" cy="18711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807" y="5795388"/>
            <a:ext cx="1490014" cy="77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77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577" y="581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изобразительного творчества 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577" y="97974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Пространство, где чувства обретают цвет и форму. Здесь ребёнок учится видеть прекрасное в обычном и рассказывать об этом языком искусства. Центр помогает выразить эмоции, развить фантазию и закрепить творческие навыки в свободной, вдохновляющей обстановке. Каждый день — новая возможность для маленького шедевра.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4060" y="2902090"/>
            <a:ext cx="3270804" cy="24531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8431" y="4682762"/>
            <a:ext cx="2180536" cy="1635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8431" y="2498193"/>
            <a:ext cx="2180536" cy="1635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53833" y="3290282"/>
            <a:ext cx="2180536" cy="1635402"/>
          </a:xfrm>
          <a:prstGeom prst="rect">
            <a:avLst/>
          </a:prstGeom>
        </p:spPr>
      </p:pic>
      <p:pic>
        <p:nvPicPr>
          <p:cNvPr id="1026" name="Picture 2" descr="C:\Users\user\Downloads\17-02-2026_22-40-40 (1)\20260209_10235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8"/>
          <a:stretch/>
        </p:blipFill>
        <p:spPr bwMode="auto">
          <a:xfrm rot="5400000">
            <a:off x="5797752" y="2757291"/>
            <a:ext cx="3229484" cy="270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15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619" y="581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книги и речевого развития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9" y="90872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книги и речевого развития является неотъемлемым компонентом развивающей предметно-пространственной среды, обеспечивающим реализацию образовательных областей «Речевое развитие» и «Познавательное развитие» в их тесной взаимосвязи.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09" t="36692" r="28345" b="4396"/>
          <a:stretch/>
        </p:blipFill>
        <p:spPr bwMode="auto">
          <a:xfrm>
            <a:off x="369785" y="2391393"/>
            <a:ext cx="2762055" cy="25528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6" y="2391393"/>
            <a:ext cx="2153993" cy="1615495"/>
          </a:xfrm>
          <a:prstGeom prst="rect">
            <a:avLst/>
          </a:prstGeom>
        </p:spPr>
      </p:pic>
      <p:pic>
        <p:nvPicPr>
          <p:cNvPr id="5" name="Picture 2" descr="C:\Users\user\Downloads\17-02-2026_22-40-40 (1)\20260210_1708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71405" y="2918397"/>
            <a:ext cx="4216031" cy="316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453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природы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природы создаёт условия для формирования экологической культуры, воспитания бережного отношения к окружающему миру и приобщения детей к практической заботе о животных и растениях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уголка природы, мной были разработаны два макета «Зимовье зверей» -зимний и летний период.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24" y="2169418"/>
            <a:ext cx="5615880" cy="42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8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патриотического воспитания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62068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патриотического воспитания обеспечивает реализацию задач образовательной области «Социально-коммуникативное развитие» в части формирования основ гражданственности и патриотизма у дошкольников. В соответствии с ФОП ДО работа центра направлена на воспитание у ребёнка любви и уважения к своей семье, малой родине, России, её культуре, традициям, государственной символике.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центра патриотического воспитания, мной был разработан макет с картой города Красноярска и фотографиями его достопримечательностей.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678" y="3506281"/>
            <a:ext cx="3613916" cy="27104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5805" y="3504591"/>
            <a:ext cx="3600401" cy="2700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6106" y="3504592"/>
            <a:ext cx="3600400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6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540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театрализованных игр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театрализованных игр — это волшебный мир перевоплощения, где каждый ребёнок может стать героем любимой сказки, проявить артистизм, фантазию и творческие способности. Здесь дети учатся выражать эмоции, развивают речь и коммуникативные навыки через игру и импровизацию.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015" y="2154560"/>
            <a:ext cx="2973121" cy="22298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014" y="4384224"/>
            <a:ext cx="2973122" cy="22298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6545" y="3195817"/>
            <a:ext cx="2632375" cy="19742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576" y="3195819"/>
            <a:ext cx="2632373" cy="19742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3609" y="3194366"/>
            <a:ext cx="2646341" cy="198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248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3170</TotalTime>
  <Words>896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дошкольное образовательное учреждение Детский сад № 310 «Снегири» </vt:lpstr>
      <vt:lpstr>Презентация PowerPoint</vt:lpstr>
      <vt:lpstr>Центр физического развития </vt:lpstr>
      <vt:lpstr>Центр конструирования  </vt:lpstr>
      <vt:lpstr>Центр изобразительного творчества </vt:lpstr>
      <vt:lpstr>Центр книги и речевого развития</vt:lpstr>
      <vt:lpstr>Центр природы</vt:lpstr>
      <vt:lpstr>Центр патриотического воспитания</vt:lpstr>
      <vt:lpstr>Центр театрализованных игр</vt:lpstr>
      <vt:lpstr>Центр игровой деятельности </vt:lpstr>
      <vt:lpstr>Центр музыки</vt:lpstr>
      <vt:lpstr>Образовательное пространство ванной комнаты</vt:lpstr>
      <vt:lpstr>Образовательное пространство спальной комнаты</vt:lpstr>
      <vt:lpstr>Презентация PowerPoint</vt:lpstr>
      <vt:lpstr>Среда, в которой хочется расти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310 «Снегири»</dc:title>
  <dc:creator>Софья</dc:creator>
  <cp:lastModifiedBy>Софья</cp:lastModifiedBy>
  <cp:revision>29</cp:revision>
  <dcterms:created xsi:type="dcterms:W3CDTF">2026-02-15T14:34:23Z</dcterms:created>
  <dcterms:modified xsi:type="dcterms:W3CDTF">2026-02-21T15:15:42Z</dcterms:modified>
</cp:coreProperties>
</file>