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9" r:id="rId3"/>
    <p:sldId id="265" r:id="rId4"/>
    <p:sldId id="266" r:id="rId5"/>
    <p:sldId id="267" r:id="rId6"/>
    <p:sldId id="268" r:id="rId7"/>
    <p:sldId id="270" r:id="rId8"/>
    <p:sldId id="271" r:id="rId9"/>
    <p:sldId id="272" r:id="rId10"/>
    <p:sldId id="273" r:id="rId11"/>
    <p:sldId id="260" r:id="rId12"/>
    <p:sldId id="261" r:id="rId13"/>
    <p:sldId id="262" r:id="rId14"/>
    <p:sldId id="27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39" autoAdjust="0"/>
  </p:normalViewPr>
  <p:slideViewPr>
    <p:cSldViewPr>
      <p:cViewPr>
        <p:scale>
          <a:sx n="68" d="100"/>
          <a:sy n="68" d="100"/>
        </p:scale>
        <p:origin x="-1218" y="-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DEC75-AA4E-4986-A509-57BE72FCC960}" type="datetimeFigureOut">
              <a:rPr lang="ru-RU" smtClean="0"/>
              <a:t>01.02.2026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BB40C-656C-4A18-BA70-DB666E841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7097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BB40C-656C-4A18-BA70-DB666E8410CE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4811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01.02.2026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7923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01.02.2026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9117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01.02.2026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4425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01.02.2026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0106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01.02.2026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8664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01.02.2026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3131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01.02.2026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7132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01.02.2026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8272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01.02.2026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0336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01.02.2026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4393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01.02.2026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442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000">
              <a:schemeClr val="tx1"/>
            </a:gs>
            <a:gs pos="86000">
              <a:schemeClr val="bg2">
                <a:tint val="45000"/>
                <a:shade val="99000"/>
                <a:satMod val="350000"/>
                <a:alpha val="45000"/>
              </a:schemeClr>
            </a:gs>
            <a:gs pos="100000">
              <a:schemeClr val="bg2">
                <a:lumMod val="20000"/>
                <a:lumOff val="8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E8019-7540-482C-B770-A4806D1B57A6}" type="datetimeFigureOut">
              <a:rPr lang="ru-RU" smtClean="0"/>
              <a:t>01.02.2026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07464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1.jpeg"/><Relationship Id="rId18" Type="http://schemas.openxmlformats.org/officeDocument/2006/relationships/image" Target="../media/image36.jpeg"/><Relationship Id="rId3" Type="http://schemas.openxmlformats.org/officeDocument/2006/relationships/image" Target="../media/image21.jpeg"/><Relationship Id="rId21" Type="http://schemas.openxmlformats.org/officeDocument/2006/relationships/image" Target="../media/image39.jpeg"/><Relationship Id="rId7" Type="http://schemas.openxmlformats.org/officeDocument/2006/relationships/image" Target="../media/image25.jpeg"/><Relationship Id="rId12" Type="http://schemas.openxmlformats.org/officeDocument/2006/relationships/image" Target="../media/image30.jpeg"/><Relationship Id="rId17" Type="http://schemas.openxmlformats.org/officeDocument/2006/relationships/image" Target="../media/image35.jpeg"/><Relationship Id="rId2" Type="http://schemas.openxmlformats.org/officeDocument/2006/relationships/image" Target="../media/image20.jpeg"/><Relationship Id="rId16" Type="http://schemas.openxmlformats.org/officeDocument/2006/relationships/image" Target="../media/image34.jpeg"/><Relationship Id="rId20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jpeg"/><Relationship Id="rId15" Type="http://schemas.openxmlformats.org/officeDocument/2006/relationships/image" Target="../media/image33.jpeg"/><Relationship Id="rId10" Type="http://schemas.openxmlformats.org/officeDocument/2006/relationships/image" Target="../media/image28.jpeg"/><Relationship Id="rId19" Type="http://schemas.openxmlformats.org/officeDocument/2006/relationships/image" Target="../media/image37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Relationship Id="rId14" Type="http://schemas.openxmlformats.org/officeDocument/2006/relationships/image" Target="../media/image32.jpeg"/><Relationship Id="rId22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1273" y="227687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«Индивидуализация образования детей 4-5 лет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группе «Светлячки» в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 реализации ФГОС ДО: от теории к практике»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583812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Детский сад № 310 «Снегири»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68144" y="4854174"/>
            <a:ext cx="2664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Подготовил: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Воспитатель группы «Светлячки»</a:t>
            </a:r>
          </a:p>
          <a:p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Шайхатдинова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С.А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82959" y="6331502"/>
            <a:ext cx="2032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Красноярск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г.</a:t>
            </a:r>
            <a:endParaRPr lang="ru-RU" dirty="0">
              <a:solidFill>
                <a:prstClr val="black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2677498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результатов и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достижений.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речевой активности (доклады, обсуждения, чтение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 социальной уверенности (выступление перед аудиторией, приглашение гостей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инициативы и самостоятельности (от вопроса «А можно?» к заявлению «Я предлагаю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!»).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Крепнущее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партнерство с родителями — они видят интерес ребенка и становятся нашими союзниками.</a:t>
            </a:r>
          </a:p>
        </p:txBody>
      </p:sp>
    </p:spTree>
    <p:extLst>
      <p:ext uri="{BB962C8B-B14F-4D97-AF65-F5344CB8AC3E}">
        <p14:creationId xmlns:p14="http://schemas.microsoft.com/office/powerpoint/2010/main" val="2230847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0120" y="1532791"/>
            <a:ext cx="2688299" cy="20162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74695" y="2353942"/>
            <a:ext cx="1687606" cy="126570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3528" y="246974"/>
            <a:ext cx="84694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ИНИЦИАТИВА РЕБЕНКА -&gt; ПОДДЕРЖКА ПЕДАГОГА -&gt; ВОВЛЕЧЕНИЕ СЕМЬИ -&gt; КОНКРЕТНЫЙ РЕЗУЛЬТАТ.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5275" y="1074171"/>
            <a:ext cx="4459665" cy="2592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645" y="4018717"/>
            <a:ext cx="3182958" cy="238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134" y="5084932"/>
            <a:ext cx="1177569" cy="1572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18" y="4018717"/>
            <a:ext cx="1782066" cy="2372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182" y="2839764"/>
            <a:ext cx="2787437" cy="2090578"/>
          </a:xfrm>
          <a:prstGeom prst="rect">
            <a:avLst/>
          </a:prstGeom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163" y="5084932"/>
            <a:ext cx="1175088" cy="1563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7586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260648"/>
            <a:ext cx="2976330" cy="22322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53252" y="474609"/>
            <a:ext cx="1979438" cy="14845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2065" y="2802227"/>
            <a:ext cx="1851696" cy="138877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18233" y="469514"/>
            <a:ext cx="1979436" cy="148457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75616" y="1053376"/>
            <a:ext cx="2309378" cy="173203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394" y="4489782"/>
            <a:ext cx="1563638" cy="20848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53798" y="2552903"/>
            <a:ext cx="1851696" cy="138877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1006" y="3496613"/>
            <a:ext cx="2247379" cy="288813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670" y="4810845"/>
            <a:ext cx="2075724" cy="155679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6"/>
          <a:stretch/>
        </p:blipFill>
        <p:spPr>
          <a:xfrm>
            <a:off x="1919816" y="2639395"/>
            <a:ext cx="2814315" cy="171443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777" y="4565576"/>
            <a:ext cx="2731354" cy="2048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631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12" y="84637"/>
            <a:ext cx="1617613" cy="12132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234" y="84637"/>
            <a:ext cx="1615717" cy="12117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55224" y="1758598"/>
            <a:ext cx="1824203" cy="13681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33647" y="1777888"/>
            <a:ext cx="1824203" cy="13681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509" y="1777888"/>
            <a:ext cx="1824203" cy="13681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97868" y="5379608"/>
            <a:ext cx="1519110" cy="113933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869" y="3467090"/>
            <a:ext cx="2105776" cy="157933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213" y="1808645"/>
            <a:ext cx="2105776" cy="157933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213" y="169677"/>
            <a:ext cx="2105776" cy="157933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68394" y="3623401"/>
            <a:ext cx="1586035" cy="118952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46467" y="1744349"/>
            <a:ext cx="1839454" cy="137959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68969" y="249112"/>
            <a:ext cx="1315790" cy="9868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60405" y="3635607"/>
            <a:ext cx="1610641" cy="1207981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45073" y="5396063"/>
            <a:ext cx="1554535" cy="1165901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317" y="3425146"/>
            <a:ext cx="2021363" cy="151602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22" y="3467090"/>
            <a:ext cx="1183371" cy="1577828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22" y="5131002"/>
            <a:ext cx="1183371" cy="1577828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660" y="5168812"/>
            <a:ext cx="1183371" cy="1577828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762" y="5168812"/>
            <a:ext cx="1183371" cy="1577828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717" y="5177620"/>
            <a:ext cx="1183371" cy="1577828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0286" y="5189718"/>
            <a:ext cx="1183371" cy="157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9036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3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</a:t>
            </a:r>
            <a:r>
              <a:rPr lang="ru-RU" sz="3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строится вокруг ребенка, а не вокруг программы, каждый день в детском саду становится для него значимым и радостным шагом роста.</a:t>
            </a:r>
          </a:p>
          <a:p>
            <a:endParaRPr lang="ru-RU" dirty="0"/>
          </a:p>
        </p:txBody>
      </p:sp>
      <p:pic>
        <p:nvPicPr>
          <p:cNvPr id="2050" name="Picture 2" descr="C:\Users\user\Downloads\GridArt_20251222_2200495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80928"/>
            <a:ext cx="2673925" cy="3780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4684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Индивидуализация образования 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одна из ведущих тенденций развития российского образования.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Индивидуализация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не принцип, создающий специальные условия для «избранных». Это принцип, гарантирующий каждому ребёнку право на реализацию своей индивидуальности.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Индивидуализация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новый подход к образованию, где изменяется позиция ребёнка – он становится субъектом, а не объектом образования. 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Индивидуализация в образовательном процессе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построение индивидуальных образовательных программ. </a:t>
            </a:r>
          </a:p>
        </p:txBody>
      </p:sp>
    </p:spTree>
    <p:extLst>
      <p:ext uri="{BB962C8B-B14F-4D97-AF65-F5344CB8AC3E}">
        <p14:creationId xmlns:p14="http://schemas.microsoft.com/office/powerpoint/2010/main" val="549851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4525963"/>
          </a:xfrm>
        </p:spPr>
        <p:txBody>
          <a:bodyPr>
            <a:noAutofit/>
          </a:bodyPr>
          <a:lstStyle/>
          <a:p>
            <a:r>
              <a:rPr lang="ru-RU" sz="28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Индивидуальный подход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организация педагогом учебно-воспитательного процесса с учетом индивидуальных особенностей ребенка. Выявление проблемных или сильных сторон в развитии ребенка и определение путей коррекции или дальнейшего развития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Индивидуализация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процесс создания и осознания индивидом собственного опыта, в котором он проявляет себя в качестве субъекта собственной деятельности, свободно определяющего и реализующего собственные цели, добровольно возлагающего на себя ответственность за результаты своей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1650354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Исходные условия в группе светлячки на сентябрь 2025 года.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4-5 лет — пик любознательности, потребность в общении, стремление к самостоятельности и признанию</a:t>
            </a:r>
            <a:r>
              <a:rPr lang="ru-RU" sz="3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на год: Превратить групповое пространство в «лабораторию» для реализации детских идей</a:t>
            </a:r>
            <a:r>
              <a:rPr lang="ru-RU" sz="3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Стартовая точка: Диагностика интересов, беседы с детьми, наблюдения, анкетирование родителей.</a:t>
            </a:r>
          </a:p>
        </p:txBody>
      </p:sp>
    </p:spTree>
    <p:extLst>
      <p:ext uri="{BB962C8B-B14F-4D97-AF65-F5344CB8AC3E}">
        <p14:creationId xmlns:p14="http://schemas.microsoft.com/office/powerpoint/2010/main" val="2666594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нашей работы по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индивидуализации.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Индивидуализация содержания (ЧЕМУ учим? — исходя из интересов</a:t>
            </a:r>
            <a:r>
              <a:rPr lang="ru-RU" sz="3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r>
              <a:rPr lang="ru-RU" sz="3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Индивидуализация </a:t>
            </a:r>
            <a:r>
              <a:rPr lang="ru-RU" sz="3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методов и форм (КАК учим? — поддержка инициативы</a:t>
            </a:r>
            <a:r>
              <a:rPr lang="ru-RU" sz="3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3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семьями (СОДРУЖЕСТВО — родители как партнеры</a:t>
            </a:r>
            <a:r>
              <a:rPr lang="ru-RU" sz="3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3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Предметно-пространственная среда (ГДЕ? — среда, побуждающая к выбору).</a:t>
            </a:r>
          </a:p>
        </p:txBody>
      </p:sp>
    </p:spTree>
    <p:extLst>
      <p:ext uri="{BB962C8B-B14F-4D97-AF65-F5344CB8AC3E}">
        <p14:creationId xmlns:p14="http://schemas.microsoft.com/office/powerpoint/2010/main" val="2514961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Индивидуализация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содержания. 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«Маленький эксперт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Суть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Еженедельные детско-родительские доклады по теме недели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смысл</a:t>
            </a:r>
            <a:r>
              <a:rPr lang="ru-RU" sz="2400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выбирает аспект темы, который интересен ЛИЧНО ЕМУ (динозавры, грузовики, бабочки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Совместный с родителями поиск информации — индивидуализация дома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перед сверстниками — развитие уверенности, речи, статуса «эксперта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 «Большая папка» — не просто поделка, а материализованный банк ДЕТСКИХ ИНТЕРЕСОВ, который мы используем для дальнейшего планирования.</a:t>
            </a:r>
          </a:p>
        </p:txBody>
      </p:sp>
    </p:spTree>
    <p:extLst>
      <p:ext uri="{BB962C8B-B14F-4D97-AF65-F5344CB8AC3E}">
        <p14:creationId xmlns:p14="http://schemas.microsoft.com/office/powerpoint/2010/main" val="697730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Индивидуализация ФОРМ. От идеи к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воплощению.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1: «Неделя сказок</a:t>
            </a:r>
            <a:r>
              <a:rPr lang="ru-RU" sz="2200" b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200" b="1" u="sng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Инициатива детей: «А давайте позовем мам и пап почитать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!?».</a:t>
            </a:r>
            <a:endParaRPr lang="ru-RU" sz="2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 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течении недели родители воспитанников приходили в группу для того, чтобы 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очитать ребятам разные сказки.</a:t>
            </a:r>
          </a:p>
          <a:p>
            <a:pPr marL="0" indent="0">
              <a:buNone/>
            </a:pPr>
            <a:r>
              <a:rPr lang="ru-RU" sz="22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2: «Наша белочка — наша забота</a:t>
            </a:r>
            <a:r>
              <a:rPr lang="ru-RU" sz="2200" b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0" indent="0">
              <a:buNone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Инициатива возникла из наблюдений на прогулке. Дети предложили помочь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Индивидуальный вклад: кто-то мастерил кормушку 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родными, кто-то 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украшал, 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кто-то принес корм, а папы-добровольцы 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взяли на себя установку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 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ситуация родилась из детского интереса и позволила каждому внести вклад по силам и желанию.</a:t>
            </a:r>
          </a:p>
        </p:txBody>
      </p:sp>
    </p:spTree>
    <p:extLst>
      <p:ext uri="{BB962C8B-B14F-4D97-AF65-F5344CB8AC3E}">
        <p14:creationId xmlns:p14="http://schemas.microsoft.com/office/powerpoint/2010/main" val="3374808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— не гости, а полноправные участники (Субъекты индивидуализации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800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«Синичкин день»: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 как носитель уникального умения (мастер-класс). Ценность нестандартного опыта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«Неделя музыки»: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Брат воспитанника с саксофоном. У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влечения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каждой семьи — ресурс для всей группы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u="sng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«Неделя патриотизма»: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Приглашенный эксперт (педагог-фольклорист) — расширение социального окружения, погружение в аутентичную культуру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800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u="sng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Книжкина</a:t>
            </a:r>
            <a:r>
              <a:rPr lang="ru-RU" sz="2800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больница» &amp; </a:t>
            </a:r>
            <a:r>
              <a:rPr lang="ru-RU" sz="2800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именная книжка «Светлячок</a:t>
            </a:r>
            <a:r>
              <a:rPr lang="ru-RU" sz="2800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»: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Совместный труд, где важен процесс, а не идеальный результат. Создание ЛИЧНОЙ книги — квинтэссенция индивидуализации.</a:t>
            </a:r>
            <a:endParaRPr lang="ru-RU" sz="28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782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Среда, которая говорит: «Выбирай! Действуй!»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855" y="620688"/>
            <a:ext cx="9036496" cy="52565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1800" b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18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вариативности</a:t>
            </a:r>
            <a:r>
              <a:rPr lang="ru-RU" sz="1800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Мы осознанно наполнили центры активности </a:t>
            </a:r>
            <a:r>
              <a:rPr lang="ru-RU" sz="1800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разнообразными </a:t>
            </a:r>
            <a:r>
              <a:rPr lang="ru-RU" sz="1800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материалами, чтобы выбор ребенка был истинным</a:t>
            </a:r>
            <a:r>
              <a:rPr lang="ru-RU" sz="1800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700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Конструкторы разного размера 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(от крупного блочного до мелкого «</a:t>
            </a:r>
            <a:r>
              <a:rPr lang="ru-RU" sz="17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Лего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»): удовлетворяют разные потребности – от </a:t>
            </a:r>
            <a:r>
              <a:rPr lang="ru-RU" sz="17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крупномоторного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строительства до тонкой проработки деталей. Один ребенок возводит гараж, другой – конструирует сложную машину для него</a:t>
            </a:r>
            <a:r>
              <a:rPr lang="ru-RU" sz="17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7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700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 книги по возрасту и интересам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 книжном уголке теперь есть и энциклопедии (по следам «докладов»), и новые сказки, и книги о </a:t>
            </a:r>
            <a:r>
              <a:rPr lang="ru-RU" sz="17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природе. Ребенок 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выбирает </a:t>
            </a:r>
            <a:r>
              <a:rPr lang="ru-RU" sz="17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своему запросу</a:t>
            </a:r>
            <a:r>
              <a:rPr lang="ru-RU" sz="17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7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700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Сюжетно-ролевые наборы 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(«Доктор», «Парикмахер», «Строитель»): Это база для самостоятельного моделирования социальных отношений. Дети не просто играют, они проигрывают роли, которые видят вокруг (посещение поликлиники, поход с папой в мастерскую), что является основой для личностного самоопределения</a:t>
            </a:r>
            <a:r>
              <a:rPr lang="ru-RU" sz="17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7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700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 машины и куклы с различной атрибутикой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Позволяют углублять сюжет, делать его более индивидуальным (кукла-путешественница, машина-спасатель</a:t>
            </a:r>
            <a:r>
              <a:rPr lang="ru-RU" sz="17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7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700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для творчества (краски, пластилин, бумага разного вида): 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Ключевая фраза: «...краски по интересам». Мы предоставляем не просто стандартный набор, а даем возможность выбора техники, материала и цвета для воплощения </a:t>
            </a:r>
            <a:r>
              <a:rPr lang="ru-RU" sz="17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ИДЕИ ребёнка.</a:t>
            </a:r>
            <a:endParaRPr lang="ru-RU" sz="17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2000" b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 </a:t>
            </a:r>
            <a:r>
              <a:rPr lang="ru-RU" sz="2000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Такое насыщение среды превращает группу в «лабораторию возможностей». Ребенок каждый день совершает выбор: в каком центре играть, какой материал использовать, какую роль примерить. Это и есть практическая, ежедневная индивидуализация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19371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1210</TotalTime>
  <Words>826</Words>
  <Application>Microsoft Office PowerPoint</Application>
  <PresentationFormat>Экран (4:3)</PresentationFormat>
  <Paragraphs>57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«Индивидуализация образования детей 4-5 лет в группе «Светлячки» в условиях реализации ФГОС ДО: от теории к практике»</vt:lpstr>
      <vt:lpstr>Индивидуализация образования — одна из ведущих тенденций развития российского образования.</vt:lpstr>
      <vt:lpstr>Презентация PowerPoint</vt:lpstr>
      <vt:lpstr>Исходные условия в группе светлячки на сентябрь 2025 года.</vt:lpstr>
      <vt:lpstr>Основные направления нашей работы по индивидуализации.</vt:lpstr>
      <vt:lpstr>Индивидуализация содержания. Проект «Маленький эксперт».</vt:lpstr>
      <vt:lpstr>Индивидуализация ФОРМ. От идеи к воплощению.</vt:lpstr>
      <vt:lpstr>Родители — не гости, а полноправные участники (Субъекты индивидуализации)</vt:lpstr>
      <vt:lpstr>Среда, которая говорит: «Выбирай! Действуй!»</vt:lpstr>
      <vt:lpstr>Диагностика результатов и достижений.</vt:lpstr>
      <vt:lpstr>Презентация PowerPoint</vt:lpstr>
      <vt:lpstr>Презентация PowerPoint</vt:lpstr>
      <vt:lpstr>Презентация PowerPoint</vt:lpstr>
      <vt:lpstr>Итог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Софья</cp:lastModifiedBy>
  <cp:revision>63</cp:revision>
  <dcterms:created xsi:type="dcterms:W3CDTF">2025-02-02T10:12:27Z</dcterms:created>
  <dcterms:modified xsi:type="dcterms:W3CDTF">2026-02-01T11:46:45Z</dcterms:modified>
</cp:coreProperties>
</file>