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614" y="-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223" y="2693987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«Корней Иванович 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Чуковский»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6064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64863" y="4854174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группы «Светлячки»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2025 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познакомились 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писателем Корнеем Ивановичем Чуковским и 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произведениями. Дети с удовольствием слушали сказки и стихи, просили почитать еще и с интересом листали иллюстрации книг. Раскрашивали тематические раскраски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рисовали. Каждый ребенок забрал домой свою собственную книжку-самоделку.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0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92" y="23648"/>
            <a:ext cx="9161892" cy="683435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1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проекта-привлечение детей к чтению.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 детей с писателем Корнеем Ивановичем Чуковским и его произведениями;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Привить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чтению с помощью раскрашивания тематических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раскрасок и рисования 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сказок Корнея Ивановича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Чуковского;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творческий потенциал детей совместным изготовлением «книжек-самоделок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7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8" y="0"/>
            <a:ext cx="914700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5750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Корней Иванович Чуковский 31.03.1882-28.10.1968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Чуковского читать можно с самого раннего детства. Стихи Чуковского со сказочными мотивами - отличные детские произведения, славящиеся огромным количеством ярких и запоминающихся персонажей, добрых и харизматичных, поучительных и в то же время, любимых детьми. Стихи Чуковского читать любят без исключения все дети, да и что тут говорить, взрослые тоже с удовольствием вспоминают полюбившихся героев сказок Корнея Чуковского.   </a:t>
            </a:r>
          </a:p>
        </p:txBody>
      </p:sp>
    </p:spTree>
    <p:extLst>
      <p:ext uri="{BB962C8B-B14F-4D97-AF65-F5344CB8AC3E}">
        <p14:creationId xmlns:p14="http://schemas.microsoft.com/office/powerpoint/2010/main" val="2436281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940"/>
            <a:ext cx="9144000" cy="68709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3691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над проектом: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Поиск литературы для знакомства детей с писателем, книг с его произведениями. Чтение произведений с детьми в течении недели;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Распечатать раскраски по мотивам произведений, раскрасить с детьми под чтение одного из произведений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Рисование с детьми под чтение произведения «Краденое солнце»;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Изготовление совместно с детьми «книжек-самоделок».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997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1" r="21618"/>
          <a:stretch/>
        </p:blipFill>
        <p:spPr>
          <a:xfrm rot="5400000">
            <a:off x="779914" y="1244423"/>
            <a:ext cx="4415820" cy="46085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1" r="12500"/>
          <a:stretch/>
        </p:blipFill>
        <p:spPr>
          <a:xfrm rot="5400000">
            <a:off x="5180914" y="1667215"/>
            <a:ext cx="3659298" cy="300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81" y="1379656"/>
            <a:ext cx="3899304" cy="21933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37"/>
          <a:stretch/>
        </p:blipFill>
        <p:spPr>
          <a:xfrm rot="5400000">
            <a:off x="5181689" y="1706071"/>
            <a:ext cx="3459742" cy="2806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53"/>
          <a:stretch/>
        </p:blipFill>
        <p:spPr>
          <a:xfrm rot="5400000">
            <a:off x="2699049" y="3949635"/>
            <a:ext cx="2955591" cy="23710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9" r="37892" b="11194"/>
          <a:stretch/>
        </p:blipFill>
        <p:spPr>
          <a:xfrm rot="5400000">
            <a:off x="180409" y="4063762"/>
            <a:ext cx="3000150" cy="218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9571" y="2484023"/>
            <a:ext cx="4139950" cy="23297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717" y="2484023"/>
            <a:ext cx="4139950" cy="2329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32010"/>
          <a:stretch/>
        </p:blipFill>
        <p:spPr>
          <a:xfrm rot="5400000">
            <a:off x="5792960" y="1346888"/>
            <a:ext cx="2147411" cy="26114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9" t="24814" r="19061" b="-6595"/>
          <a:stretch/>
        </p:blipFill>
        <p:spPr>
          <a:xfrm>
            <a:off x="5560931" y="4077072"/>
            <a:ext cx="2830034" cy="178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этап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8" t="12266" r="20000"/>
          <a:stretch/>
        </p:blipFill>
        <p:spPr>
          <a:xfrm>
            <a:off x="84989" y="1113099"/>
            <a:ext cx="4067568" cy="28919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26"/>
          <a:stretch/>
        </p:blipFill>
        <p:spPr>
          <a:xfrm>
            <a:off x="5926106" y="4005064"/>
            <a:ext cx="3183615" cy="20765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6" r="24510"/>
          <a:stretch/>
        </p:blipFill>
        <p:spPr>
          <a:xfrm rot="5400000">
            <a:off x="3971809" y="1293847"/>
            <a:ext cx="2891968" cy="2530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" r="14117"/>
          <a:stretch/>
        </p:blipFill>
        <p:spPr>
          <a:xfrm>
            <a:off x="84989" y="4005065"/>
            <a:ext cx="3024433" cy="20765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9" r="45557"/>
          <a:stretch/>
        </p:blipFill>
        <p:spPr>
          <a:xfrm rot="5400000">
            <a:off x="7048067" y="1961393"/>
            <a:ext cx="1655576" cy="24317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9" t="-941" r="43603" b="941"/>
          <a:stretch/>
        </p:blipFill>
        <p:spPr>
          <a:xfrm rot="5400000">
            <a:off x="7256733" y="496503"/>
            <a:ext cx="1256226" cy="24497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" r="18571"/>
          <a:stretch/>
        </p:blipFill>
        <p:spPr>
          <a:xfrm>
            <a:off x="3109422" y="4005064"/>
            <a:ext cx="2816684" cy="207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52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5699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с удовольствием слушали сказки и стихи Корнея Ивановича Чуковского;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Дети раскрасили раскраски по мотиву произведения «Мойдодыр» и прослушали его во время занятия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Детям понравилось рисовать под чтение сказки «краденое солнце»;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Совместно с детьми были изготовлены «книжки-самоделки» по стихотворению К.И.Чуковского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Закаляка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36581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93</Words>
  <Application>Microsoft Office PowerPoint</Application>
  <PresentationFormat>Экран (4:3)</PresentationFormat>
  <Paragraphs>17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«Корней Иванович  Чуковский»</vt:lpstr>
      <vt:lpstr>   Цель проекта-привлечение детей к чтению.   Задачи проекта: 1. Познакомить детей с писателем Корнеем Ивановичем Чуковским и его произведениями; 2. Привить любовь к чтению с помощью раскрашивания тематических раскрасок и рисования  по теме сказок Корнея Ивановича Чуковского; 3. Развить творческий потенциал детей совместным изготовлением «книжек-самоделок».   </vt:lpstr>
      <vt:lpstr>Корней Иванович Чуковский 31.03.1882-28.10.1968 Сказки Чуковского читать можно с самого раннего детства. Стихи Чуковского со сказочными мотивами - отличные детские произведения, славящиеся огромным количеством ярких и запоминающихся персонажей, добрых и харизматичных, поучительных и в то же время, любимых детьми. Стихи Чуковского читать любят без исключения все дети, да и что тут говорить, взрослые тоже с удовольствием вспоминают полюбившихся героев сказок Корнея Чуковского.   </vt:lpstr>
      <vt:lpstr>План работы над проектом: 1. Поиск литературы для знакомства детей с писателем, книг с его произведениями. Чтение произведений с детьми в течении недели; 2. Распечатать раскраски по мотивам произведений, раскрасить с детьми под чтение одного из произведений; 3. Рисование с детьми под чтение произведения «Краденое солнце»; 4. Изготовление совместно с детьми «книжек-самоделок». </vt:lpstr>
      <vt:lpstr>Первый этап</vt:lpstr>
      <vt:lpstr>Второй этап</vt:lpstr>
      <vt:lpstr>Третий этап</vt:lpstr>
      <vt:lpstr>Четвертый этап</vt:lpstr>
      <vt:lpstr>Итоги: 1. Дети с удовольствием слушали сказки и стихи Корнея Ивановича Чуковского; 2. Дети раскрасили раскраски по мотиву произведения «Мойдодыр» и прослушали его во время занятия; 3. Детям понравилось рисовать под чтение сказки «краденое солнце»; 4. Совместно с детьми были изготовлены «книжки-самоделки» по стихотворению К.И.Чуковского «Закаляка».     </vt:lpstr>
      <vt:lpstr>Вывод: Дети познакомились с писателем Корнеем Ивановичем Чуковским и его произведениями. Дети с удовольствием слушали сказки и стихи, просили почитать еще и с интересом листали иллюстрации книг. Раскрашивали тематические раскраски и рисовали. Каждый ребенок забрал домой свою собственную книжку-самоделку.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31</cp:revision>
  <dcterms:created xsi:type="dcterms:W3CDTF">2025-02-02T10:12:27Z</dcterms:created>
  <dcterms:modified xsi:type="dcterms:W3CDTF">2026-02-03T14:30:20Z</dcterms:modified>
</cp:coreProperties>
</file>