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57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20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15117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03855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078907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633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634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072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923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05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06344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440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787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557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891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066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D013FC-DB9F-43A0-BE36-EA5BEF0409E0}" type="datetimeFigureOut">
              <a:rPr lang="ru-RU" smtClean="0"/>
              <a:t>07.04.2026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4F8012A-0B15-47E7-9F43-08E8C1B7D1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417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E0BDE70-AAEB-4DAC-95E6-52EB878897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1518082"/>
            <a:ext cx="8915399" cy="1793289"/>
          </a:xfrm>
        </p:spPr>
        <p:txBody>
          <a:bodyPr/>
          <a:lstStyle/>
          <a:p>
            <a:r>
              <a:rPr lang="ru-RU" dirty="0"/>
              <a:t>Пальчиковая гимнастика в развитии речи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7FC877B-D8F6-44E7-8C51-A414360D67E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dirty="0"/>
              <a:t>Зорина Валерия Анатольевна</a:t>
            </a:r>
          </a:p>
          <a:p>
            <a:pPr algn="r"/>
            <a:r>
              <a:rPr lang="ru-RU" dirty="0"/>
              <a:t>Учитель-логопед МБДОУ 310</a:t>
            </a:r>
          </a:p>
        </p:txBody>
      </p:sp>
    </p:spTree>
    <p:extLst>
      <p:ext uri="{BB962C8B-B14F-4D97-AF65-F5344CB8AC3E}">
        <p14:creationId xmlns:p14="http://schemas.microsoft.com/office/powerpoint/2010/main" val="20298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657EEC3-1E82-497C-813E-E5CDD4FCB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559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EEF2C-4E35-41EB-84DF-651CF5032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1873188"/>
            <a:ext cx="8911687" cy="1555812"/>
          </a:xfrm>
        </p:spPr>
        <p:txBody>
          <a:bodyPr>
            <a:noAutofit/>
          </a:bodyPr>
          <a:lstStyle/>
          <a:p>
            <a:r>
              <a:rPr lang="ru-RU" sz="6600" dirty="0"/>
              <a:t>Желаем успеха!</a:t>
            </a:r>
            <a:br>
              <a:rPr lang="ru-RU" sz="6600" dirty="0"/>
            </a:br>
            <a:endParaRPr lang="ru-RU" sz="6600" dirty="0"/>
          </a:p>
        </p:txBody>
      </p:sp>
      <p:pic>
        <p:nvPicPr>
          <p:cNvPr id="1026" name="Picture 2" descr="Дети рисунок Изображения – скачать бесплатно на Freepik">
            <a:extLst>
              <a:ext uri="{FF2B5EF4-FFF2-40B4-BE49-F238E27FC236}">
                <a16:creationId xmlns:a16="http://schemas.microsoft.com/office/drawing/2014/main" id="{CF6E7E08-1577-4146-9D84-C939F0093E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0" y="2938509"/>
            <a:ext cx="7048500" cy="310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238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9DE380-C183-4057-8F98-C50C7643EC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023" y="624110"/>
            <a:ext cx="9764589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Пальчиковая гимнастика: почему она важна 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385A7CF-0BC4-4361-9879-2BA4E1DC6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dirty="0"/>
              <a:t>Связь между мелкой моторикой и речью </a:t>
            </a:r>
            <a:br>
              <a:rPr lang="ru-RU" sz="2400" dirty="0"/>
            </a:br>
            <a:r>
              <a:rPr lang="ru-RU" sz="2400" dirty="0"/>
              <a:t>Наш мозг устроен удивительно: зоны, отвечающие за движение пальцев, находятся рядом с зонами, которые контролируют речь. Когда ребенок активно работает пальчиками, он одновременно стимулирует развитие речевых навыков. То есть, упражняясь в мелкой моторике, мы косвенно "тренируем" речь!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9305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CD7AEB-43DC-4D6F-8865-7C4F7EC96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391" y="624110"/>
            <a:ext cx="9791222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Пальчиковая гимнастика: почему она важна?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4F941E-DC7B-434E-BAEC-38EC34A955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sz="2800" dirty="0"/>
              <a:t>Развитие координации и внимания </a:t>
            </a:r>
            <a:br>
              <a:rPr lang="ru-RU" sz="2800" dirty="0"/>
            </a:br>
            <a:r>
              <a:rPr lang="ru-RU" sz="2800" dirty="0"/>
              <a:t>Пальчиковая гимнастика учит детей концентрироваться, следовать инструкциям и развивает координацию движений. Все это важно не только для речи, но и для общего когнитивного развития ребенка. Регулярные упражнения помогают детям лучше воспринимать и обрабатывать информацию, что полезно как на занятиях, так и в повседневной жизни.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9162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3867DA-3C92-408D-BB32-E50EC3454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35" y="624110"/>
            <a:ext cx="9729078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Пальчиковая гимнастика: почему она важна 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5BC9A4-5857-4022-BBE7-4DB1F50A1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Подготовка к письму </a:t>
            </a:r>
            <a:br>
              <a:rPr lang="ru-RU" sz="2800" dirty="0"/>
            </a:br>
            <a:r>
              <a:rPr lang="ru-RU" sz="2800" dirty="0"/>
              <a:t>Развитие мелкой моторики – это залог успешного овладения письмом в будущем. Чем лучше работают пальцы, тем легче ребенку будет держать ручку и выводить буквы. Поэтому пальчиковая гимнастика – отличный "фундамент" для всех последующих навыков.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9889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05083-BD24-4204-9CE1-E85702956C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289" y="624110"/>
            <a:ext cx="9711323" cy="1280890"/>
          </a:xfrm>
        </p:spPr>
        <p:txBody>
          <a:bodyPr>
            <a:normAutofit fontScale="90000"/>
          </a:bodyPr>
          <a:lstStyle/>
          <a:p>
            <a:r>
              <a:rPr lang="ru-RU" dirty="0"/>
              <a:t>Пальчиковая гимнастика: почему она важна?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37109C-51AA-4E03-AE6B-06EF3CDF2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Снятие напряжения и расслабление </a:t>
            </a:r>
            <a:br>
              <a:rPr lang="ru-RU" sz="2800" dirty="0"/>
            </a:br>
            <a:r>
              <a:rPr lang="ru-RU" sz="2800" dirty="0"/>
              <a:t>Не забывайте, что пальчиковая гимнастика – это еще и способ снять напряжение. Простые упражнения помогают ребенку расслабиться, что особенно важно на занятиях, где требуется много концентрации. А спокойный и расслабленный ребенок – это уже половина успеха!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152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5904A3F-AA90-4EB7-8F2E-2ED61AAD7C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264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47E3563-7E11-49DF-811C-ACCC95AF8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2608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DD17C09-5F27-489F-8B93-D9E779C06C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639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CEFB3F5-5B03-4E9C-ACE6-EED03C3065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0341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</TotalTime>
  <Words>250</Words>
  <Application>Microsoft Office PowerPoint</Application>
  <PresentationFormat>Широкоэкранный</PresentationFormat>
  <Paragraphs>12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Century Gothic</vt:lpstr>
      <vt:lpstr>Wingdings 3</vt:lpstr>
      <vt:lpstr>Легкий дым</vt:lpstr>
      <vt:lpstr>Пальчиковая гимнастика в развитии речи</vt:lpstr>
      <vt:lpstr>Пальчиковая гимнастика: почему она важна ? </vt:lpstr>
      <vt:lpstr>Пальчиковая гимнастика: почему она важна? </vt:lpstr>
      <vt:lpstr>Пальчиковая гимнастика: почему она важна ? </vt:lpstr>
      <vt:lpstr>Пальчиковая гимнастика: почему она важна?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Желаем успеха!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Пальчиковая гимнастика в развитии речи</dc:title>
  <dc:creator>admin</dc:creator>
  <cp:lastModifiedBy>admin</cp:lastModifiedBy>
  <cp:revision>2</cp:revision>
  <dcterms:created xsi:type="dcterms:W3CDTF">2026-04-07T01:00:09Z</dcterms:created>
  <dcterms:modified xsi:type="dcterms:W3CDTF">2026-04-07T03:21:01Z</dcterms:modified>
</cp:coreProperties>
</file>