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6" r:id="rId2"/>
    <p:sldId id="257" r:id="rId3"/>
    <p:sldId id="259" r:id="rId4"/>
    <p:sldId id="270" r:id="rId5"/>
    <p:sldId id="260" r:id="rId6"/>
    <p:sldId id="261" r:id="rId7"/>
    <p:sldId id="262" r:id="rId8"/>
    <p:sldId id="263" r:id="rId9"/>
    <p:sldId id="264" r:id="rId10"/>
    <p:sldId id="269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20094" autoAdjust="0"/>
    <p:restoredTop sz="94660"/>
  </p:normalViewPr>
  <p:slideViewPr>
    <p:cSldViewPr>
      <p:cViewPr varScale="1">
        <p:scale>
          <a:sx n="83" d="100"/>
          <a:sy n="83" d="100"/>
        </p:scale>
        <p:origin x="-128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2064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DFF589-0AF6-4741-8917-4F774F968816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6A1CA6-D321-4EEA-B16D-079EB99ED5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7927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50D1A-F1E7-4F8B-BFCB-99F46B35D33E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18159-D66F-4FC3-BDD4-4787B2352D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50D1A-F1E7-4F8B-BFCB-99F46B35D33E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18159-D66F-4FC3-BDD4-4787B2352D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50D1A-F1E7-4F8B-BFCB-99F46B35D33E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18159-D66F-4FC3-BDD4-4787B2352D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50D1A-F1E7-4F8B-BFCB-99F46B35D33E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18159-D66F-4FC3-BDD4-4787B2352D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50D1A-F1E7-4F8B-BFCB-99F46B35D33E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18159-D66F-4FC3-BDD4-4787B2352D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50D1A-F1E7-4F8B-BFCB-99F46B35D33E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18159-D66F-4FC3-BDD4-4787B2352D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50D1A-F1E7-4F8B-BFCB-99F46B35D33E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18159-D66F-4FC3-BDD4-4787B2352D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50D1A-F1E7-4F8B-BFCB-99F46B35D33E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18159-D66F-4FC3-BDD4-4787B2352D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50D1A-F1E7-4F8B-BFCB-99F46B35D33E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18159-D66F-4FC3-BDD4-4787B2352D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50D1A-F1E7-4F8B-BFCB-99F46B35D33E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18159-D66F-4FC3-BDD4-4787B2352D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50D1A-F1E7-4F8B-BFCB-99F46B35D33E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18159-D66F-4FC3-BDD4-4787B2352D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50D1A-F1E7-4F8B-BFCB-99F46B35D33E}" type="datetimeFigureOut">
              <a:rPr lang="ru-RU" smtClean="0"/>
              <a:pPr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18159-D66F-4FC3-BDD4-4787B2352DA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DEXP\Desktop\MusicTherapy-musica-per-guarire-musica-terap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708698" y="-99392"/>
            <a:ext cx="12689573" cy="7128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6857999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МБДОУ №310 «Снегири»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ПРЕДМЕТНО-ПРОСТРАНСТВЕННАЯ СРЕДА МУЗЫКАЛЬНОГО ЗАЛА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Музыкальный руководитель: Горбунова И. В.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г.Красноярск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2026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6857999"/>
            <a:ext cx="64008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Юрий\Desktop\depositphotos_24152049-stock-illustration-music-note-background-s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33363"/>
            <a:ext cx="9753600" cy="7324726"/>
          </a:xfrm>
          <a:prstGeom prst="rect">
            <a:avLst/>
          </a:prstGeom>
          <a:noFill/>
        </p:spPr>
      </p:pic>
      <p:pic>
        <p:nvPicPr>
          <p:cNvPr id="3074" name="Picture 2" descr="C:\Users\Юрий\Desktop\АТТЕСТ_НОВАЯ\Все_фото\Театр\20220311_09231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8520" y="1571612"/>
            <a:ext cx="9252520" cy="46651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Юрий\Desktop\depositphotos_24152049-stock-illustration-music-note-background-s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33363"/>
            <a:ext cx="9753600" cy="73247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Детскими музыкальными инструментами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Picture 4" descr="C:\Users\Юрий\Desktop\25_июня_карта\20180621_13424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-10800000">
            <a:off x="0" y="3501007"/>
            <a:ext cx="3563888" cy="3356991"/>
          </a:xfrm>
          <a:prstGeom prst="rect">
            <a:avLst/>
          </a:prstGeom>
          <a:noFill/>
        </p:spPr>
      </p:pic>
      <p:pic>
        <p:nvPicPr>
          <p:cNvPr id="6" name="Рисунок 5" descr="C:\Users\Юрий\Desktop\ФОТО_16\20231102_10463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4137" y="1340768"/>
            <a:ext cx="4684167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Юрий\Desktop\ФОТО_16\20231102_10331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4317641"/>
            <a:ext cx="3562350" cy="2540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Юрий\Desktop\depositphotos_24152049-stock-illustration-music-note-background-s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33363"/>
            <a:ext cx="9753600" cy="73247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Насыщенная развивающая предметно-пространственная среда становится основой для организации увлекательной, содержательной жизни и разностороннего развития каждого ребенка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4" name="Picture 4" descr="C:\Users\Юрий\Desktop\Ирина+\ПРЕЗ_оркес\27551972-The-following-illustration-shows-cartoon-boy-and-girl-who-play--Stock-Photo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3068960"/>
            <a:ext cx="4322440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Юрий\Desktop\depositphotos_24152049-stock-illustration-music-note-background-s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33363"/>
            <a:ext cx="9753600" cy="73247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95536" y="188641"/>
            <a:ext cx="8229600" cy="68407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Понятие предметно-развивающая среда определяется как система материальных объектов деятельности ребенка, функционально моделирующая содержание его духовного и физического развития. 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Выдающийся философ и педагог Жан Жак Руссо одним из первых предложил рассматривать среду как условие оптимального саморазвития личности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Юрий\Desktop\depositphotos_24152049-stock-illustration-music-note-background-s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09600" y="0"/>
            <a:ext cx="9753600" cy="73247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Организация  музыкального зала произведена с учетом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противопожарной безопасности. Пространство зала делится на зоны, которые легко трансформируются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pic>
        <p:nvPicPr>
          <p:cNvPr id="3" name="Picture 2" descr="C:\Users\Юрий\Desktop\АТТЕСТ_НОВАЯ\Все_фото\Театр\20191106_11122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600200"/>
            <a:ext cx="8424936" cy="4925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Юрий\Desktop\depositphotos_24152049-stock-illustration-music-note-background-s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560" y="-99392"/>
            <a:ext cx="9753600" cy="73247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соответствии с принципом вариативности в музыкальном зале можно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выделить следующие зоны: зона для восприятия музыки, пения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имузицирования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зона для развития музыкально – ритмической, исполнительской, театральной и сценической деятельности.</a:t>
            </a:r>
            <a:endParaRPr lang="ru-RU" sz="2000" dirty="0"/>
          </a:p>
        </p:txBody>
      </p:sp>
      <p:pic>
        <p:nvPicPr>
          <p:cNvPr id="5" name="Picture 3" descr="C:\Users\Юрий\Desktop\ФОТО_16\20231102_10361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1196752"/>
            <a:ext cx="3607724" cy="2693324"/>
          </a:xfrm>
          <a:prstGeom prst="rect">
            <a:avLst/>
          </a:prstGeom>
          <a:noFill/>
        </p:spPr>
      </p:pic>
      <p:pic>
        <p:nvPicPr>
          <p:cNvPr id="6" name="Рисунок 5" descr="C:\Users\Юрий\Downloads\20211202_10541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3212976"/>
            <a:ext cx="2968749" cy="3816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Юрий\Downloads\IMG-c39af973eab329334a0b2fa692990ced-V (1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789040"/>
            <a:ext cx="4716016" cy="3456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Юрий\Desktop\depositphotos_24152049-stock-illustration-music-note-background-s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33363"/>
            <a:ext cx="9753600" cy="73247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Музыкальный зал оснащен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Фортепиано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Синтезатором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Ноутбуком</a:t>
            </a:r>
          </a:p>
          <a:p>
            <a:pPr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Мультимедийным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оборудованием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Методической литературой (программы и методические пособия)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Нотными сборниками и периодическими журналами</a:t>
            </a:r>
          </a:p>
          <a:p>
            <a:pPr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Медиатекой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аудиотекой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Набором компьютерных обучающих программ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Юрий\Desktop\depositphotos_24152049-stock-illustration-music-note-background-s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-243408"/>
            <a:ext cx="9753600" cy="73247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Музыкально-дидактическими играми и пособиями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5" name="Picture 1" descr="C:\Users\Юрий\Desktop\ФОТО_16\20231102_10572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/>
          <a:srcRect r="-2832" b="11773"/>
          <a:stretch/>
        </p:blipFill>
        <p:spPr bwMode="auto">
          <a:xfrm>
            <a:off x="467544" y="836712"/>
            <a:ext cx="3108960" cy="3049488"/>
          </a:xfrm>
          <a:prstGeom prst="rect">
            <a:avLst/>
          </a:prstGeom>
          <a:noFill/>
        </p:spPr>
      </p:pic>
      <p:pic>
        <p:nvPicPr>
          <p:cNvPr id="11" name="Рисунок 10" descr="C:\Users\Юрий\Desktop\ФОТО_16\20231102_11021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3418955"/>
            <a:ext cx="6336704" cy="320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Юрий\Desktop\ФОТО_16\20231102_111120.jpg"/>
          <p:cNvPicPr/>
          <p:nvPr/>
        </p:nvPicPr>
        <p:blipFill rotWithShape="1">
          <a:blip r:embed="rId5" cstate="print"/>
          <a:srcRect l="8663" r="14947"/>
          <a:stretch/>
        </p:blipFill>
        <p:spPr bwMode="auto">
          <a:xfrm rot="5400000">
            <a:off x="5969879" y="1167022"/>
            <a:ext cx="2928363" cy="24117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Юрий\Desktop\depositphotos_24152049-stock-illustration-music-note-background-s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560" y="-99392"/>
            <a:ext cx="9753600" cy="73247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Портретами композиторов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Юрий\Desktop\ae454973f34a84c4c9aa882c3e4f83b1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80728"/>
            <a:ext cx="4680519" cy="3816424"/>
          </a:xfrm>
          <a:prstGeom prst="rect">
            <a:avLst/>
          </a:prstGeom>
          <a:noFill/>
        </p:spPr>
      </p:pic>
      <p:pic>
        <p:nvPicPr>
          <p:cNvPr id="8" name="Рисунок 7" descr="C:\Users\Юрий\Desktop\1669430883_27-indasil-club-p-portreti-velikikh-kompozitorov-instagram-2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132856"/>
            <a:ext cx="4464496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Юрий\Desktop\depositphotos_24152049-stock-illustration-music-note-background-s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33363"/>
            <a:ext cx="9753600" cy="73247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Атрибутами для танцевального и игрового творчества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Picture 4" descr="C:\Users\Юрий\Desktop\25_июня_карта\20180622_14453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-10800000">
            <a:off x="800364" y="1600200"/>
            <a:ext cx="75432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Юрий\Desktop\depositphotos_24152049-stock-illustration-music-note-background-s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33363"/>
            <a:ext cx="9753600" cy="73247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Для театрализованной деятельности используются разные виды театров, шапочки-маски, комплекты костюмов к спектаклям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7" name="Picture 5" descr="C:\Users\Юрий\Desktop\25_июня_карта\20180622_14061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364" y="1600200"/>
            <a:ext cx="75432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149</Words>
  <Application>Microsoft Office PowerPoint</Application>
  <PresentationFormat>Экран (4:3)</PresentationFormat>
  <Paragraphs>22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МБДОУ №310 «Снегири»   ПРЕДМЕТНО-ПРОСТРАНСТВЕННАЯ СРЕДА МУЗЫКАЛЬНОГО ЗАЛА    Музыкальный руководитель: Горбунова И. В. г.Красноярск 2026</vt:lpstr>
      <vt:lpstr> </vt:lpstr>
      <vt:lpstr>Организация  музыкального зала произведена с учетом СанПин и противопожарной безопасности. Пространство зала делится на зоны, которые легко трансформируются </vt:lpstr>
      <vt:lpstr>В соответствии с принципом вариативности в музыкальном зале можно выделить следующие зоны: зона для восприятия музыки, пения имузицирования, зона для развития музыкально – ритмической, исполнительской, театральной и сценической деятельности.</vt:lpstr>
      <vt:lpstr>Музыкальный зал оснащен:</vt:lpstr>
      <vt:lpstr>Музыкально-дидактическими играми и пособиями</vt:lpstr>
      <vt:lpstr>Портретами композиторов</vt:lpstr>
      <vt:lpstr>Атрибутами для танцевального и игрового творчества</vt:lpstr>
      <vt:lpstr>Для театрализованной деятельности используются разные виды театров, шапочки-маски, комплекты костюмов к спектаклям. </vt:lpstr>
      <vt:lpstr>Слайд 10</vt:lpstr>
      <vt:lpstr>Детскими музыкальными инструментами</vt:lpstr>
      <vt:lpstr>Насыщенная развивающая предметно-пространственная среда становится основой для организации увлекательной, содержательной жизни и разностороннего развития каждого ребенка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ПРЕДМЕТНО-ПРОСТРАНСТВЕННАЯ СРЕДА МУЗЫКАЛЬНОГО ЗАЛА «ДЕТСКИЙ САД №310 «СНЕГИРИ» г.Красноярск</dc:title>
  <dc:creator>Пользователь Windows</dc:creator>
  <cp:lastModifiedBy>MBDOU310</cp:lastModifiedBy>
  <cp:revision>51</cp:revision>
  <dcterms:created xsi:type="dcterms:W3CDTF">2018-10-11T13:31:08Z</dcterms:created>
  <dcterms:modified xsi:type="dcterms:W3CDTF">2026-03-20T02:16:30Z</dcterms:modified>
</cp:coreProperties>
</file>