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78" autoAdjust="0"/>
  </p:normalViewPr>
  <p:slideViewPr>
    <p:cSldViewPr>
      <p:cViewPr varScale="1">
        <p:scale>
          <a:sx n="80" d="100"/>
          <a:sy n="80" d="100"/>
        </p:scale>
        <p:origin x="-1522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рий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8713" y="-857250"/>
            <a:ext cx="11401426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45091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«310 «Снегири»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дошкольников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509120"/>
            <a:ext cx="7992888" cy="1944216"/>
          </a:xfrm>
        </p:spPr>
        <p:txBody>
          <a:bodyPr>
            <a:normAutofit fontScale="70000" lnSpcReduction="20000"/>
          </a:bodyPr>
          <a:lstStyle/>
          <a:p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Горбунова И. В.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 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АТТЕСТ_Н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72616" y="-675456"/>
            <a:ext cx="11401426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Везде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, как будто вездеход,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2000" dirty="0" smtClean="0">
                <a:ea typeface="Calibri"/>
                <a:cs typeface="Times New Roman"/>
              </a:rPr>
              <a:t>  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На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гусеницах танк пройдет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2000" dirty="0" smtClean="0">
                <a:ea typeface="Calibri"/>
                <a:cs typeface="Times New Roman"/>
              </a:rPr>
              <a:t> 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Ствол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орудийный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впереди,</a:t>
            </a:r>
            <a:r>
              <a:rPr lang="ru-RU" sz="2000" dirty="0" smtClean="0">
                <a:ea typeface="Calibri"/>
                <a:cs typeface="Times New Roman"/>
              </a:rPr>
              <a:t/>
            </a:r>
            <a:br>
              <a:rPr lang="ru-RU" sz="2000" dirty="0" smtClean="0">
                <a:ea typeface="Calibri"/>
                <a:cs typeface="Times New Roman"/>
              </a:rPr>
            </a:b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Опасно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, враг, не подходи!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000" dirty="0"/>
          </a:p>
        </p:txBody>
      </p:sp>
      <p:pic>
        <p:nvPicPr>
          <p:cNvPr id="4099" name="Picture 3" descr="D:\АТТЕСТ_Н\ФОТОФФ\20230504_10093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468544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4531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АТТЕСТ_Н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28713" y="-837234"/>
            <a:ext cx="11401426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0801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будет мир! И нет войне!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Слава героям в нашей стране!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D:\АТТЕСТ_Н\ФОТОФФ\IMG-c30fd49822c210b96c667ca10f068987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52" t="6044" r="-499" b="6889"/>
          <a:stretch/>
        </p:blipFill>
        <p:spPr bwMode="auto">
          <a:xfrm>
            <a:off x="2069431" y="692696"/>
            <a:ext cx="4686871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112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АТТЕСТ_Н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28713" y="-857250"/>
            <a:ext cx="11401426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 подвигах - стихи слагают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славе – песни создают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Герои никогда не умирают.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Герои в нашей памяти живут!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D:\АТТЕСТ_Н\ФОТОФФ\IMG-892570966e500ddfa209903712d65a4e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66" t="3190"/>
          <a:stretch/>
        </p:blipFill>
        <p:spPr bwMode="auto">
          <a:xfrm>
            <a:off x="323528" y="1744578"/>
            <a:ext cx="8496944" cy="511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3387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8713" y="-857250"/>
            <a:ext cx="11401426" cy="8572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Воспитать патриота своей Родины – ответственная и сложная задача, решение которой в дошкольном возрасте только начинается. Планомерная систематическая работа, использование разнообразных средств воспитания, общие усилия детского сада и семьи могут дать положительные результаты и стать основой для дальнейшей работы по патриотическому воспитанию.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рий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8713" y="-857250"/>
            <a:ext cx="11401426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Патриотическое воспитание дошкольников подразумевает следующие задачи: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формировать нравственно-духовные особенностей  личности;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формировать чувства гордости за свою нацию;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формировать почтительное отношение к национальным и культурным  традициям своего народа;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формировать либеральную позицию по отношению к ровесникам, взрослым, людям других национальностей.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Юрий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8713" y="-857250"/>
            <a:ext cx="11401426" cy="8572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Невозможно переоценить роль музыки в нравственно-патриотическом воспитании дошкольников. Ярко выплеснуть эмоции, выразить свое отношение к Родине, в которой он живет, ребенку помогает обстановка праздников и развлечений. Помимо этого формирование таких качеств как коллективизм, умение сопереживать, любовь к своей семье, бережное отношение к природе, постоянно осуществляется на музыкальных занятиях.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Юрий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8389" y="-747464"/>
            <a:ext cx="11401426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Праздник с папами встречаем,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поем, танцуем и играем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Юрий\Desktop\ФОТОФФ\20230221_10530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23820" t="567"/>
          <a:stretch/>
        </p:blipFill>
        <p:spPr bwMode="auto">
          <a:xfrm>
            <a:off x="190891" y="1700808"/>
            <a:ext cx="8928992" cy="5409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39552"/>
            <a:ext cx="11401426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230425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АТТЕСТ_Н\ФОТОФФ\20220222_15570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77" t="5243" r="10318" b="-14603"/>
          <a:stretch/>
        </p:blipFill>
        <p:spPr bwMode="auto">
          <a:xfrm rot="5400000">
            <a:off x="-360550" y="512675"/>
            <a:ext cx="5976665" cy="57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АТТЕСТ_Н\ФОТОФФ\20230221_11065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11" t="1" r="28539" b="-9098"/>
          <a:stretch/>
        </p:blipFill>
        <p:spPr bwMode="auto">
          <a:xfrm>
            <a:off x="5700712" y="404665"/>
            <a:ext cx="5063975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АТТЕСТ_Н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28713" y="-857250"/>
            <a:ext cx="11401426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2021086"/>
          </a:xfrm>
        </p:spPr>
        <p:txBody>
          <a:bodyPr anchor="t">
            <a:normAutofit fontScale="90000"/>
          </a:bodyPr>
          <a:lstStyle/>
          <a:p>
            <a:r>
              <a:rPr lang="ru-RU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Лежат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шкафу  отцовские медали.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А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наши дети ходят в детский сад.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мы, признаться, лишь в кино видали.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Как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бьет броню осколочный снаряд.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Но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сих пор мы слышим звон капели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Победной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той и ранней той весны,</a:t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Как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хорошо, что вновь скворцы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запели.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хорошо на свете без войны!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690525"/>
            <a:ext cx="9793088" cy="516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2135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АТТЕСТ_Н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28713" y="-857250"/>
            <a:ext cx="11401426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Наши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папы, братья,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деды,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Вами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гордимся.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Подрастем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немного 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 пригодимся.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D:\АТТЕСТ_Н\ФОТОФФ\20230504_0957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71296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4615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АТТЕСТ_Н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03052" y="-963488"/>
            <a:ext cx="12071821" cy="907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" y="-243408"/>
            <a:ext cx="8229600" cy="1215008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В этот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поздравляют</a:t>
            </a:r>
            <a:b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Всех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мужчин, со всей страны,</a:t>
            </a:r>
            <a:b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Ведь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то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в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ответе,</a:t>
            </a:r>
            <a:b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Чтобы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было войны!</a:t>
            </a:r>
            <a:b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АТТЕСТ_Н\ФОТОФФ\20230504_1004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28600" y="1196752"/>
            <a:ext cx="997260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86588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212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МБДОУ «310 «Снегири»  Патриотическое воспитание дошкольников</vt:lpstr>
      <vt:lpstr>Слайд 2</vt:lpstr>
      <vt:lpstr>Патриотическое воспитание дошкольников подразумевает следующие задачи:</vt:lpstr>
      <vt:lpstr>Слайд 4</vt:lpstr>
      <vt:lpstr>Праздник с папами встречаем, поем, танцуем и играем</vt:lpstr>
      <vt:lpstr>                      </vt:lpstr>
      <vt:lpstr>  Лежат в шкафу  отцовские медали.   А наши дети ходят в детский сад.            И мы, признаться, лишь в кино видали.        Как бьет броню осколочный снаряд.            Но до сих пор мы слышим звон капели     Победной той и ранней той весны,             Как хорошо, что вновь скворцы запели. Как хорошо на свете без войны!</vt:lpstr>
      <vt:lpstr>                                       Наши папы, братья, деды,                                        Вами мы гордимся.                                        Подрастем еще немного —                                        В деле пригодимся.</vt:lpstr>
      <vt:lpstr>                                  В этот праздник поздравляют                                   Всех мужчин, со всей страны,                                   Ведь за то они в ответе,                                   Чтобы не было войны! </vt:lpstr>
      <vt:lpstr> Везде, как будто вездеход,    На гусеницах танк пройдет   Ствол орудийный впереди, Опасно, враг, не подходи! </vt:lpstr>
      <vt:lpstr>Да будет мир! И нет войне!     Слава героям в нашей стране!</vt:lpstr>
      <vt:lpstr>     О подвигах - стихи слагают О славе – песни создают     Герои никогда не умирают.         Герои в нашей памяти живут!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Патриотическое воспитание дошкольников</dc:title>
  <dc:creator>Юрий</dc:creator>
  <cp:lastModifiedBy>MBDOU310</cp:lastModifiedBy>
  <cp:revision>29</cp:revision>
  <dcterms:created xsi:type="dcterms:W3CDTF">2023-11-11T15:09:56Z</dcterms:created>
  <dcterms:modified xsi:type="dcterms:W3CDTF">2026-03-20T02:24:43Z</dcterms:modified>
</cp:coreProperties>
</file>