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1966" y="2"/>
            <a:ext cx="12493007" cy="68579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3267795"/>
          </a:xfrm>
        </p:spPr>
        <p:txBody>
          <a:bodyPr>
            <a:normAutofit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МБДОУ №310 «Снегири»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конкурсы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77072"/>
            <a:ext cx="6400800" cy="1561728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Горбунова И. В. 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Красноярск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2025г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6672" y="0"/>
            <a:ext cx="1218838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Творчество играет огромную роль в развитии и формировании личности ребенка. Трудно представить малыша, который не любил бы что-нибудь мастерить, рисовать, петь. Ведь в каждом маленьком человеке обязательно скрыт талант, а задача родителей и педагогов этот талант обнаружить, развить, поддержать веру ребенка в безграничность мира и своих возможностей. 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Для того, чтобы ребенок смог достичь результата, проявить себя, педагог предлагает совместно с детьми участвовать в разнообразных конкурсах и фестивалях 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6672" y="-243408"/>
            <a:ext cx="12188388" cy="71014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32656" y="-171400"/>
            <a:ext cx="11377264" cy="158417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показывает практика, именно после участия в конкурсе ребенка заинтересовывает процесс деятельности. Он увлекается, начинает совершенствовать свои навыки. И вскоре появляются первые достижения и успехи.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Юрий\Desktop\Все_фото\Снег_Взр_игры\IMG-b920a221fff92c6bde9fe900c4668eec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7942455" cy="5517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194" y="0"/>
            <a:ext cx="12748962" cy="71734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0081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Соревнуясь с другими участниками, ребенок учится ставить перед собой цели и стремится достичь их.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Юрий\Desktop\Все_фото\Снег_Взр_игры\IMG-bb8c2fffbb496fa7a00ce088d7cbd9b8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196752"/>
            <a:ext cx="4752528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0"/>
            <a:ext cx="1218838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 в подобных мероприятиях окрыляет детей, дает им заряд энергии для достижения новых целей.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C:\Users\Юрий\Desktop\Все_фото\Снег_Взр_игры\IMG-20211211-WA00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72616" y="1340768"/>
            <a:ext cx="4104456" cy="5184576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20674" t="6410" b="22820"/>
          <a:stretch/>
        </p:blipFill>
        <p:spPr bwMode="auto">
          <a:xfrm>
            <a:off x="4067944" y="2276872"/>
            <a:ext cx="5760640" cy="3456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194" y="0"/>
            <a:ext cx="1218838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6409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 открывает в себе новые таланты и способности, у него появляется уверенность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«я смогу»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Юрий\Desktop\Все_фото\Снег_Взр_игры\IMG-20211204-WA001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t="19001" r="25137"/>
          <a:stretch/>
        </p:blipFill>
        <p:spPr bwMode="auto">
          <a:xfrm>
            <a:off x="1115616" y="1268760"/>
            <a:ext cx="676875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194" y="0"/>
            <a:ext cx="12493009" cy="70294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274638"/>
            <a:ext cx="1000911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Детям, испытавшим на себе что такое конкурс, будет легче адаптироваться в школе, найти друзей, учеба будет для них в радость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Юрий\Desktop\Все_фото\Снег_Взр_игры\IMG-88b8ce01ef50084005955b4f04542127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b="8579"/>
          <a:stretch/>
        </p:blipFill>
        <p:spPr bwMode="auto">
          <a:xfrm>
            <a:off x="971601" y="1600200"/>
            <a:ext cx="7200800" cy="4925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194" y="0"/>
            <a:ext cx="1218838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274638"/>
            <a:ext cx="10297144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конкурсах всей семьей помогает наладить отношения, сблизиться всем членам семьи. Совместно испытать азарт, трепет и восторг, радость и счастье от победы, сопереживание и поддержку в случае поражения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8196" name="Picture 4" descr="C:\Users\Юрий\Desktop\Все_фото\ФОТО_ЯРМ\IMG-5abde2f8785f30010081aa8e493d8c7a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4"/>
            <a:ext cx="8271550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Юрий\Desktop\6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194" y="0"/>
            <a:ext cx="1218838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должен быть успешен, это придаст ему уверенность в жизни, появится стремление быть еще лучше. Давай те же растить увлеченных людей, маленьких энтузиастов, получающих ежеминутное удовольствие от жизни.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Юрий\Desktop\Все_фото\Снег_Взр_игры\IMG-33aeeceb191c7c0becd0d692c3c33eb4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r="-5419" b="21651"/>
          <a:stretch/>
        </p:blipFill>
        <p:spPr bwMode="auto">
          <a:xfrm>
            <a:off x="0" y="1988840"/>
            <a:ext cx="3419872" cy="4536504"/>
          </a:xfrm>
          <a:prstGeom prst="rect">
            <a:avLst/>
          </a:prstGeom>
          <a:noFill/>
        </p:spPr>
      </p:pic>
      <p:pic>
        <p:nvPicPr>
          <p:cNvPr id="9220" name="Picture 4" descr="C:\Users\Юрий\Desktop\Все_фото\Театр\IMG-7094a0c76698c7fe477e8e471369f96e-V.jpg"/>
          <p:cNvPicPr>
            <a:picLocks noChangeAspect="1" noChangeArrowheads="1"/>
          </p:cNvPicPr>
          <p:nvPr/>
        </p:nvPicPr>
        <p:blipFill rotWithShape="1">
          <a:blip r:embed="rId4" cstate="print"/>
          <a:srcRect t="13447" b="22410"/>
          <a:stretch/>
        </p:blipFill>
        <p:spPr bwMode="auto">
          <a:xfrm>
            <a:off x="4716016" y="2204864"/>
            <a:ext cx="3600400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120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МБДОУ №310 «Снегири»   Наши конкурсы </vt:lpstr>
      <vt:lpstr>Слайд 2</vt:lpstr>
      <vt:lpstr>Как показывает практика, именно после участия в конкурсе ребенка заинтересовывает процесс деятельности. Он увлекается, начинает совершенствовать свои навыки. И вскоре появляются первые достижения и успехи.</vt:lpstr>
      <vt:lpstr>Соревнуясь с другими участниками, ребенок учится ставить перед собой цели и стремится достичь их.</vt:lpstr>
      <vt:lpstr>Участие в подобных мероприятиях окрыляет детей, дает им заряд энергии для достижения новых целей. </vt:lpstr>
      <vt:lpstr>Ребенок открывает в себе новые таланты и способности, у него появляется уверенность «я смогу». </vt:lpstr>
      <vt:lpstr> Детям, испытавшим на себе что такое конкурс, будет легче адаптироваться в школе, найти друзей, учеба будет для них в радость </vt:lpstr>
      <vt:lpstr>Участие в конкурсах всей семьей помогает наладить отношения, сблизиться всем членам семьи. Совместно испытать азарт, трепет и восторг, радость и счастье от победы, сопереживание и поддержку в случае поражения.</vt:lpstr>
      <vt:lpstr>Ребенок должен быть успешен, это придаст ему уверенность в жизни, появится стремление быть еще лучше. Давай те же растить увлеченных людей, маленьких энтузиастов, получающих ежеминутное удовольствие от жизни.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</dc:creator>
  <cp:lastModifiedBy>MBDOU310</cp:lastModifiedBy>
  <cp:revision>15</cp:revision>
  <dcterms:created xsi:type="dcterms:W3CDTF">2023-11-15T08:47:26Z</dcterms:created>
  <dcterms:modified xsi:type="dcterms:W3CDTF">2026-03-20T02:24:15Z</dcterms:modified>
</cp:coreProperties>
</file>