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10839801"/>
              </p:ext>
            </p:extLst>
          </p:nvPr>
        </p:nvGraphicFramePr>
        <p:xfrm>
          <a:off x="-252536" y="0"/>
          <a:ext cx="9665493" cy="6858000"/>
        </p:xfrm>
        <a:graphic>
          <a:graphicData uri="http://schemas.openxmlformats.org/presentationml/2006/ole">
            <p:oleObj spid="_x0000_s1030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456383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310 «Снегири»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и фестивали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Горбунова И. В.</a:t>
            </a:r>
          </a:p>
          <a:p>
            <a:r>
              <a:rPr 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 </a:t>
            </a:r>
            <a:r>
              <a:rPr 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-252536" y="0"/>
          <a:ext cx="9665493" cy="6858000"/>
        </p:xfrm>
        <a:graphic>
          <a:graphicData uri="http://schemas.openxmlformats.org/presentationml/2006/ole">
            <p:oleObj spid="_x0000_s2054" name="Точечный рисунок" r:id="rId3" imgW="4296375" imgH="3048426" progId="PBrush">
              <p:embed/>
            </p:oleObj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Творчество по природе своей основано на желании сделать что-то, что до тебя еще никем не было сделано или сделать по-новому, лучше. Иначе говоря, творческое начало в человеке - это всегда стремление вперед, к лучшему, к прогрессу, к совершенству, а творчество - это целенаправленная деятельность человека, создающая новые ценности, обладающие общественным значением.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-260746" y="0"/>
          <a:ext cx="9665493" cy="6858000"/>
        </p:xfrm>
        <a:graphic>
          <a:graphicData uri="http://schemas.openxmlformats.org/presentationml/2006/ole">
            <p:oleObj spid="_x0000_s3078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ты осознаешь себя как часть творческого сообщества, ты чувствуешь свою включенность в большой созидательный процесс духовной, культурной жизни.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075" name="Picture 3" descr="C:\Users\Юрий\Desktop\Все_фото\Снег_Взр_игры\IMG-2a23724b4870d40274e5717aa386bef5-V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9144000" cy="4392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-521493" y="0"/>
          <a:ext cx="9665493" cy="6858000"/>
        </p:xfrm>
        <a:graphic>
          <a:graphicData uri="http://schemas.openxmlformats.org/presentationml/2006/ole">
            <p:oleObj spid="_x0000_s4102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579296" cy="86409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творческих фестивалях и конкурсах оказывает  благоприятное воздействие как на развитие отдельной творческой личности, так и на коллектив в целом.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Юрий\Desktop\Все_фото\Снег_Взр_игры\IMG-2737d29b2ec6d380f3118bbb0ef92899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t="8557" b="16831"/>
          <a:stretch/>
        </p:blipFill>
        <p:spPr bwMode="auto">
          <a:xfrm>
            <a:off x="251520" y="1484784"/>
            <a:ext cx="8064896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-260746" y="0"/>
          <a:ext cx="9665493" cy="6858000"/>
        </p:xfrm>
        <a:graphic>
          <a:graphicData uri="http://schemas.openxmlformats.org/presentationml/2006/ole">
            <p:oleObj spid="_x0000_s5126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35416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Фестиваль или конкурс, дает возможность участнику презентовать свои идеи, показать свои достижения и, конечно же, получить профессиональную оценку проделанной работы.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C:\Users\Юрий\Desktop\Все_фото\Снег_Взр_игры\IMG-2cbd0ea9fd759259538ff2be7af55cbe-V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t="25594" r="11545"/>
          <a:stretch/>
        </p:blipFill>
        <p:spPr bwMode="auto">
          <a:xfrm>
            <a:off x="1115617" y="1725930"/>
            <a:ext cx="6840759" cy="4871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-260745" y="0"/>
          <a:ext cx="9907060" cy="7029400"/>
        </p:xfrm>
        <a:graphic>
          <a:graphicData uri="http://schemas.openxmlformats.org/presentationml/2006/ole">
            <p:oleObj spid="_x0000_s6150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Участвуя в фестивалях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можно завести новые знакомства или просто пообщаться с людьми, имеющие схожие увлечения.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Юрий\Desktop\Все_фото\Снег_Взр_игры\IMG-14d48c64c0a6bd54d0b528eaa932676d-V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600200"/>
            <a:ext cx="7056784" cy="5141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-260746" y="0"/>
          <a:ext cx="9665493" cy="6858000"/>
        </p:xfrm>
        <a:graphic>
          <a:graphicData uri="http://schemas.openxmlformats.org/presentationml/2006/ole">
            <p:oleObj spid="_x0000_s8198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Участие в конкурсах и фестивалях — это возможность показать свои достижения, увидеть уровень других и получить  дополнительный стимул для активной самореализации.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400" dirty="0"/>
          </a:p>
        </p:txBody>
      </p:sp>
      <p:pic>
        <p:nvPicPr>
          <p:cNvPr id="8196" name="Picture 4" descr="C:\Users\Юрий\Desktop\Все_фото\Снег_Взр_игры\20221221_1502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l="22496" t="8292" r="20125"/>
          <a:stretch/>
        </p:blipFill>
        <p:spPr bwMode="auto">
          <a:xfrm>
            <a:off x="1143000" y="1340768"/>
            <a:ext cx="681337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-260746" y="0"/>
          <a:ext cx="9665493" cy="6858000"/>
        </p:xfrm>
        <a:graphic>
          <a:graphicData uri="http://schemas.openxmlformats.org/presentationml/2006/ole">
            <p:oleObj spid="_x0000_s7174" name="Точечный рисунок" r:id="rId3" imgW="4296375" imgH="3048426" progId="PBrush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Победа на творческом конкурсе — это признание творческой состоятельности, она дает большие возможности в реализации творческого потенциала победителям, а также моральное удовлетворение.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174" name="Picture 6" descr="C:\Users\Юрий\Desktop\Все_фото\Снег_Взр_игры\IMG-5ff04ecff9117d8bc83d5439a16fe0e1-V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196752"/>
            <a:ext cx="6192688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-171862" y="0"/>
          <a:ext cx="9665494" cy="6858000"/>
        </p:xfrm>
        <a:graphic>
          <a:graphicData uri="http://schemas.openxmlformats.org/presentationml/2006/ole">
            <p:oleObj spid="_x0000_s9222" name="Точечный рисунок" r:id="rId3" imgW="4296375" imgH="3048426" progId="PBrush">
              <p:embed/>
            </p:oleObj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Но запоминаются фестивали и конкурсы не только одержанными победами, а теми встречами, знакомствами, впечатлениями, которые мы на них получаем. И от того, какая атмосфера царит на фестивале, зависят и конкурсные результаты, и то, что вынесет в плане творческого роста каждый участник.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189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Точечный рисунок</vt:lpstr>
      <vt:lpstr>МБДОУ № 310 «Снегири»      Конкурсы и фестивали </vt:lpstr>
      <vt:lpstr>Слайд 2</vt:lpstr>
      <vt:lpstr>Когда ты осознаешь себя как часть творческого сообщества, ты чувствуешь свою включенность в большой созидательный процесс духовной, культурной жизни. </vt:lpstr>
      <vt:lpstr>Участие в творческих фестивалях и конкурсах оказывает  благоприятное воздействие как на развитие отдельной творческой личности, так и на коллектив в целом. </vt:lpstr>
      <vt:lpstr>Фестиваль или конкурс, дает возможность участнику презентовать свои идеи, показать свои достижения и, конечно же, получить профессиональную оценку проделанной работы. </vt:lpstr>
      <vt:lpstr>Участвуя в фестивалях, можно завести новые знакомства или просто пообщаться с людьми, имеющие схожие увлечения.  </vt:lpstr>
      <vt:lpstr>Участие в конкурсах и фестивалях — это возможность показать свои достижения, увидеть уровень других и получить  дополнительный стимул для активной самореализации. </vt:lpstr>
      <vt:lpstr>Победа на творческом конкурсе — это признание творческой состоятельности, она дает большие возможности в реализации творческого потенциала победителям, а также моральное удовлетворение.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MBDOU310</cp:lastModifiedBy>
  <cp:revision>11</cp:revision>
  <dcterms:created xsi:type="dcterms:W3CDTF">2023-11-15T11:46:12Z</dcterms:created>
  <dcterms:modified xsi:type="dcterms:W3CDTF">2026-03-20T02:07:13Z</dcterms:modified>
</cp:coreProperties>
</file>